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59" r:id="rId5"/>
    <p:sldId id="258" r:id="rId6"/>
    <p:sldId id="290" r:id="rId7"/>
    <p:sldId id="260" r:id="rId8"/>
    <p:sldId id="263" r:id="rId9"/>
    <p:sldId id="261" r:id="rId10"/>
    <p:sldId id="264" r:id="rId11"/>
    <p:sldId id="282" r:id="rId12"/>
    <p:sldId id="287" r:id="rId13"/>
    <p:sldId id="288" r:id="rId14"/>
    <p:sldId id="265" r:id="rId15"/>
    <p:sldId id="266" r:id="rId16"/>
    <p:sldId id="270" r:id="rId17"/>
    <p:sldId id="269" r:id="rId18"/>
    <p:sldId id="271" r:id="rId19"/>
    <p:sldId id="272" r:id="rId20"/>
    <p:sldId id="273" r:id="rId21"/>
    <p:sldId id="267" r:id="rId22"/>
    <p:sldId id="281" r:id="rId23"/>
    <p:sldId id="286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840-79F0-4ADD-A495-20A03FCCA343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3C7A-256C-4E1F-A320-9DCC1FDF2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840-79F0-4ADD-A495-20A03FCCA343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3C7A-256C-4E1F-A320-9DCC1FDF2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840-79F0-4ADD-A495-20A03FCCA343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3C7A-256C-4E1F-A320-9DCC1FDF2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2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840-79F0-4ADD-A495-20A03FCCA343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3C7A-256C-4E1F-A320-9DCC1FDF2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0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840-79F0-4ADD-A495-20A03FCCA343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3C7A-256C-4E1F-A320-9DCC1FDF2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4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840-79F0-4ADD-A495-20A03FCCA343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3C7A-256C-4E1F-A320-9DCC1FDF2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8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840-79F0-4ADD-A495-20A03FCCA343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3C7A-256C-4E1F-A320-9DCC1FDF2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2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840-79F0-4ADD-A495-20A03FCCA343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3C7A-256C-4E1F-A320-9DCC1FDF2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6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840-79F0-4ADD-A495-20A03FCCA343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3C7A-256C-4E1F-A320-9DCC1FDF2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8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840-79F0-4ADD-A495-20A03FCCA343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3C7A-256C-4E1F-A320-9DCC1FDF2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78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840-79F0-4ADD-A495-20A03FCCA343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3C7A-256C-4E1F-A320-9DCC1FDF2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2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8A840-79F0-4ADD-A495-20A03FCCA343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3C7A-256C-4E1F-A320-9DCC1FDF2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1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ilev.livejournal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309" y="1916832"/>
            <a:ext cx="8136904" cy="295232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развивающей цифровой образовательной среды дошкольного образовательного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7776864" cy="1057672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 год (январь-декабрь 2023)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Куратор проекта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заведующий МДОУ Тимофеева В.Г.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группа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 «Образовательного округа Ростов-1»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«Образовательный округ РОСТОВ - 1»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№ 14» г. Ростов </a:t>
            </a:r>
          </a:p>
        </p:txBody>
      </p:sp>
    </p:spTree>
    <p:extLst>
      <p:ext uri="{BB962C8B-B14F-4D97-AF65-F5344CB8AC3E}">
        <p14:creationId xmlns:p14="http://schemas.microsoft.com/office/powerpoint/2010/main" val="13538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 (декабрь)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мониторинга достижения поставленных в инновационном проекте целей и задач.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полученных результатов.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перспектив деятельности МИП.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Предоставление опыта на ежегодной муниципальной педагогической научно-практической конференции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003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Прогнозируемые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результаты реализации проекта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3"/>
            <a:ext cx="81369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На уровне управления образования администрации РМР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Трансляция опыта работы среди образовательных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учреждений; </a:t>
            </a: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Распространение качественных информационных ресурсов и программных продуктов для эффективного развития и использования информационных технологий в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7052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На уровне ДОО: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качества образования через активное внедрение информационных технологий в образовательную деятельность;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квалификации педагогического коллектива в области использования цифровых технологий;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количества воспитанников и педагогов, имеющих возможность использовать цифровое оборудование; </a:t>
            </a:r>
          </a:p>
        </p:txBody>
      </p:sp>
    </p:spTree>
    <p:extLst>
      <p:ext uri="{BB962C8B-B14F-4D97-AF65-F5344CB8AC3E}">
        <p14:creationId xmlns:p14="http://schemas.microsoft.com/office/powerpoint/2010/main" val="28627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05475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развивающей среды ДОУ электронными образовательными ресурсами;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дидактических и методических материалов по использованию информационных технологий в работе ДОУ;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информационной культуры родителей, создание активно действующей системы поддержки семейного воспитания с использованием цифровых технологий.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492896"/>
            <a:ext cx="4824536" cy="15841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Каждое дошкольное учреждение нашего округа выбрало свое направление инновационной деятельности, продолжая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обогащая предыдущую тему своего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1\Desktop\МИП\дс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9" y="842244"/>
            <a:ext cx="26003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\Desktop\МИП\дс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 t="14032"/>
          <a:stretch/>
        </p:blipFill>
        <p:spPr bwMode="auto">
          <a:xfrm>
            <a:off x="6165978" y="778309"/>
            <a:ext cx="2679772" cy="152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\Desktop\МИП\дс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3" y="3946107"/>
            <a:ext cx="2664570" cy="170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1\Desktop\МИП\дс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30" y="3871842"/>
            <a:ext cx="2761520" cy="177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1\Desktop\МИП\дс2 се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92" y="4659172"/>
            <a:ext cx="23622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1\Desktop\МИП\дс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92" y="260648"/>
            <a:ext cx="23241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>
            <a:stCxn id="1026" idx="2"/>
            <a:endCxn id="1028" idx="0"/>
          </p:cNvCxnSpPr>
          <p:nvPr/>
        </p:nvCxnSpPr>
        <p:spPr>
          <a:xfrm>
            <a:off x="1501992" y="2261469"/>
            <a:ext cx="3166" cy="16846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027" idx="2"/>
            <a:endCxn id="1029" idx="0"/>
          </p:cNvCxnSpPr>
          <p:nvPr/>
        </p:nvCxnSpPr>
        <p:spPr>
          <a:xfrm flipH="1">
            <a:off x="7464990" y="2301155"/>
            <a:ext cx="40874" cy="15706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030" idx="3"/>
            <a:endCxn id="1029" idx="1"/>
          </p:cNvCxnSpPr>
          <p:nvPr/>
        </p:nvCxnSpPr>
        <p:spPr>
          <a:xfrm flipV="1">
            <a:off x="5670492" y="4759679"/>
            <a:ext cx="413738" cy="7234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26" idx="3"/>
            <a:endCxn id="1031" idx="1"/>
          </p:cNvCxnSpPr>
          <p:nvPr/>
        </p:nvCxnSpPr>
        <p:spPr>
          <a:xfrm flipV="1">
            <a:off x="2802154" y="1084561"/>
            <a:ext cx="544238" cy="4672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031" idx="3"/>
            <a:endCxn id="1027" idx="1"/>
          </p:cNvCxnSpPr>
          <p:nvPr/>
        </p:nvCxnSpPr>
        <p:spPr>
          <a:xfrm>
            <a:off x="5670492" y="1084561"/>
            <a:ext cx="495486" cy="4551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028" idx="3"/>
            <a:endCxn id="1030" idx="1"/>
          </p:cNvCxnSpPr>
          <p:nvPr/>
        </p:nvCxnSpPr>
        <p:spPr>
          <a:xfrm>
            <a:off x="2837443" y="4799264"/>
            <a:ext cx="470849" cy="68382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632473"/>
              </p:ext>
            </p:extLst>
          </p:nvPr>
        </p:nvGraphicFramePr>
        <p:xfrm>
          <a:off x="395536" y="332656"/>
          <a:ext cx="8064896" cy="634518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«Образовательного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Ростов-1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деятельности в рамках реализации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2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«Детский сад №5 СЕРПАНТИН»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Цифровая образовательная среда как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средство повышения качества дошкольного образования.</a:t>
                      </a:r>
                      <a:endParaRPr lang="ru-RU" sz="16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2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«Детский сад №3 Золотая рыбка»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основ алгоритмизации и программирования для дошкольников в цифровой образовательной среде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Пиктомир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2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«Детский сад №7»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«Технология </a:t>
                      </a:r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как средство патриотического воспитания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старшего дошкольного возраста».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2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«Детский сад №14»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«Интерактивный плакат» как средство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познавательного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возраста.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2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«Детский сад №20»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информационно-коммуникационных технологий в процессе развития и обучения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дошкольников.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2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«Детский сад № 2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Семибратово»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робототехника в ДОУ с использованием конструктора «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Mabot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Kids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 «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Mabot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Junior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89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6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354226"/>
            <a:ext cx="446449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МДОУ «Детский сад №5 СЕРПАНТИН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г. Ростов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55368" y="1394898"/>
            <a:ext cx="5688632" cy="10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Цифровая образовательная среда как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повышения качества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8092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у дошкольников широкого спектра компетенций в современном цифровом мире.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работы ДОУ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указанному направлению: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Расширить границы применения ИКТ в педагогической деятельности.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Способствовать развитию цифровой грамотности дошкольников.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Обогатить предметно-пространственную среду современными интерактивным средствами обучения.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Согласовать единство требований МДОУ и семьи в вопросах применения и использования ИКТ.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702"/>
            <a:ext cx="2972813" cy="20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84390"/>
            <a:ext cx="5338936" cy="100811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МДОУ «Детский сад №3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Золотая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рыбка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г. Ростов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50065" y="1132359"/>
            <a:ext cx="54006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Внедрение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 алгоритмизации и программирования для дошкольников в цифровой образовательной среде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Пиктомир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474" y="2623665"/>
            <a:ext cx="8283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формирования у детей готовности к изучению основ алгоритмизации и программирования в цифровой образовательной среде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ПиктоМир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средствами УМК в соответствии с ФГОС ДО.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9474" y="3645024"/>
            <a:ext cx="82192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рганизовать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образовательном пространстве системы дошкольного образования предметную игровую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техносреду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основами алгоритмизации и программирования в цифровой образовательной среде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ПиктоМир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беспечить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освоение детьми начального опыта работы в цифровой образовательной среде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ПиктоМир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 основе игрового оборудования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методическую компетентность педагогов в области IT-творчества детей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1\Desktop\МИП\vert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9100"/>
            <a:ext cx="2234448" cy="22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274630"/>
            <a:ext cx="4659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МДОУ «Детский сад №7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Ростов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296343"/>
            <a:ext cx="5184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средство патриотического воспитания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возраста»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19673"/>
            <a:ext cx="871296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 практики  использования интерактивной технологии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Web-квест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-образовательном процессе МДОУ для осуществления патриотического воспитания детей дошкольного возраста.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внедрить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МДОУ с детьми дошкольного возраста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Web-квесты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творческий потенциал педагогов в области патриотического воспитания посредством работы с технологией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Web-квест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дошкольного возраста патриотическое отношение к своей семье, городу, к природе, культуре через  работу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Web-квест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родителей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в вопросах  патриотического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посредством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технологией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Web-квест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1\Desktop\МИП\9356238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4630"/>
            <a:ext cx="3152847" cy="18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1075" y="282563"/>
            <a:ext cx="4622740" cy="1043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МДОУ «Детский сад №14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Ростов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1075" y="1326182"/>
            <a:ext cx="554461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«Интерактивный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плакат» как средство познавательного развития интереса детей дошкольного возраста.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36912"/>
            <a:ext cx="83301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создание  практики использования технологии «Интерактивный плакат»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-образовательном процессе ДОУ.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Внедрить технологию «Интерактивный плакат»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-образовательный процесс;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методическую компетентность педагогов в области цифрового творчества для детей дошкольного возраста;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Сформировать начальный опыт работы у детей в цифровой образовательной среде с помощью технологии «Интерактивный плакат»;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Способствовать эффективному усвоению новой информации детей дошкольного возраста.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7" y="282562"/>
            <a:ext cx="2602255" cy="22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93692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программа Российской Федерации «Развитие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образования»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2018 - 2025 годы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себя приоритетный проект «Современная цифровая образовательная среда в Российской Федерации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нацелен на создание возможностей для получения качественного образования гражданами разного возраста и социального положения с использованием современных информационных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23927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6318" y="150108"/>
            <a:ext cx="4910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МДОУ «Детский сад №20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Ростов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79" y="1104642"/>
            <a:ext cx="562476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Использование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 в процессе развития и обучения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дошкольников.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3209" y="2319705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качества образования через активное внедрение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-образовательный процесс информационно-коммуникативных технологий.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Систематизация, обновление и пополнение информационных ресурсов образовательного процесса;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Разработка и апробация технологий мультимедийного сопровождения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-образовательного процесса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Power Point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Мерсибо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мотивационной готовности детей, интереса воспитанников к образовательной деятельности;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навыков контроля и самоконтроля, самостоятельности;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профессиональной компетенции педагогов в использовании ИКТ оборудовании, стимулирование к поиску новых, современных форм работы с детьми по данному направлению.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Привлечение семей воспитанников к непосредственному участию в образовательном процессе ДОУ.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108"/>
            <a:ext cx="2875839" cy="24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02641"/>
            <a:ext cx="5698976" cy="105600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МДОУ «Детский сад № 2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Семибратово»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1196752"/>
            <a:ext cx="576064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Образовательная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робототехника в ДОУ с использованием конструктора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Mabot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Kids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Mabot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Junior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2337968"/>
            <a:ext cx="8568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познавательной активности дошкольников посредством вовлечения в конструктивную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и расширение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представлений у дошкольников о современных технологиях в мире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359" y="3141171"/>
            <a:ext cx="85381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способности   конструирования и управления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роботами;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строить алгоритм работы робота и программировать его;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дошкольников интерес к моделированию,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техническому творчеству;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для развития индивидуальных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творческого потенциала каждого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овлечь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 (законных представителей)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образовательный процесс МДОУ;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эффективность построения индивидуальной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траектории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ребенка.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4985" r="5286" b="2493"/>
          <a:stretch/>
        </p:blipFill>
        <p:spPr>
          <a:xfrm>
            <a:off x="323529" y="220403"/>
            <a:ext cx="2695126" cy="21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11521"/>
              </p:ext>
            </p:extLst>
          </p:nvPr>
        </p:nvGraphicFramePr>
        <p:xfrm>
          <a:off x="395536" y="404664"/>
          <a:ext cx="8280920" cy="59739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70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10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1493">
                <a:tc>
                  <a:txBody>
                    <a:bodyPr/>
                    <a:lstStyle/>
                    <a:p>
                      <a:pPr marL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Образовательное учреждение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Прогнозируемые продукты реализации проекта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808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 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Детский сад № 2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Семибратово»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Комплектование фонда методических, творческих материалов по использованию конструктора «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Mabot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Kids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408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 «Детский сад №3 Золотая рыбка»</a:t>
                      </a:r>
                    </a:p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 по использованию УМК «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ПиктоМир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Игровой виртуальный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лэпбук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ПиктоМир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Флипчаты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основным блокам УМК «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ПиктоМир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538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 «Детский сад №5 СЕРПАНТИН»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Методический кейс «Цифровая образовательная среда: инновации и практики».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435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</a:t>
                      </a:r>
                    </a:p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«Детский сад №7»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  «Методические материалы для педагогов дошкольных учреждений по работе с интерактивной  технологией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квест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электронных материалов 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квестов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патриотической направленности.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3808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 «Детский сад №14»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материалы по созданию «Интерактивного плаката».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Электронный банк интерактивных плакатов.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3538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 «Детский сад №20»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медиатеки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электронных пособий "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УМКа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  в соответствии  с </a:t>
                      </a:r>
                      <a:r>
                        <a:rPr lang="ru-RU" sz="1600" b="0" i="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ООП ДОУ.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2474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методических разработок и проектов МДОУ «Образовательного округа Ростов-1»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Бастрыкина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А.Ю.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«Ребёнок – дошкольник в мире цифровых технологий» Тамбов, 2019г.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Бревнова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Ю.А.,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«Дошколенок + компьютер»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Бесшапошников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Н.О., Кушниренко А.Г., Леонов А.Г., Собакинских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О.В.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«Цифровая образовательная среда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ПиктоМир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»: опыт, разработки и внедрение программирования для дошкольников», 2020 г.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А.Левенчук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ПиктоМир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дошкольное программирование, как опыт продуктивной интеллектуальной деятельности» 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2"/>
              </a:rPr>
              <a:t>ailev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2"/>
              </a:rPr>
              <a:t>livejournal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2"/>
              </a:rPr>
              <a:t>com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98015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Кушниренко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А.Г.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ПиктоМир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опыт использования и новые платформы»,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Портал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Nsportal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detskiy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upravlenie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/2022/01/15/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proekt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tsifrovaya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obrazovatelnaya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sreda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sovremennom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68863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 РФ «Об образовании в Российской Федерации» от 21.12.2012 г., статья 16 «Реализация образовательных программ с применением электронного обучения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дистанционных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образовательных технологий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образования» на 2018 — 2025 годы, утвержденная постановлением Правительства Российской Федерации от 26 декабря 2017 г. 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1642;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образования, утвержденный приказом Министерства образования и науки Российской Федерации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17.10.2013г.;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Комментарии к ФГОС ДО от 28.02.2014 г. 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08-249;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Министерства просвещения РФ «Об утверждении Целевой модели цифровой образовательной среды» от 02 декабря 2019 г. 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649;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Российской Федерации от 28.09.2020 № 28 (регистрация от 18.12.2020 г.) 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в образовательной организации современной и безопасной цифровой образовательной среды, обеспечивающей высокое качество и доступность образования детей. </a:t>
            </a:r>
            <a:endParaRPr lang="ru-RU" dirty="0"/>
          </a:p>
        </p:txBody>
      </p:sp>
      <p:pic>
        <p:nvPicPr>
          <p:cNvPr id="1027" name="Picture 3" descr="C:\Users\user1\Desktop\МИП\1636080670_3-papik-pro-p-informatika-vektornie-risunki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5"/>
            <a:ext cx="5819130" cy="37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повышения качества образования за счет эффективного использования современных информационных технологий;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информационно-образовательную среду, обеспечивающую 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 образования;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способности эффективно использовать информационные ресурсы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 у педагогов;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Обновить и пополнить материально-техническую базу ДОО;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преимущества цифровых технологий для вовлечения родителей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-образовательный процесс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688632" cy="4122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новое качество дошкольного образования, которое достигается за счет использования информационно-коммуникативных технологий в образовательном процессе, позволяет делать образовательную деятельность более наглядной и интенсивной.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Продолжительность проекта составляет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(январь-декабрь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г.) 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 (январь)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проектных групп сотрудников ДОУ «РОСТОВ-1» для инвентаризации и систематизации информационно-методических, практических ресурсов по теме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материально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технических, методических и кадровых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и утверждение общего перспективного плана деятельности округа.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60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Проектировочный (февраль)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формирование пакета инструкций для педагогов по использованию цифровых технологий в работе с дошкольниками в соответствии с требованиями санитарных правил и педагогической целесообразностью их применения.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пакета инструментария для достижения поставленных в инновационном проекте целей и задач, мастер-классов, сценариев открытых мероприятий.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взаимообучение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педагогов ДОУ по организации цифровой образовательной среды в ДОУ (курсы,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семинары и др.).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Приобретение дидактического материала и недостающего оборудования по потребностям каждой ДОО округа.</a:t>
            </a:r>
          </a:p>
        </p:txBody>
      </p:sp>
    </p:spTree>
    <p:extLst>
      <p:ext uri="{BB962C8B-B14F-4D97-AF65-F5344CB8AC3E}">
        <p14:creationId xmlns:p14="http://schemas.microsoft.com/office/powerpoint/2010/main" val="1259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Практический  (апрель-ноябрь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Разработка комплекта методических и дидактических материалов с использованием цифровых ресурсов ДОУ «РОСТОВ-1».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Мастер-классы для воспитателей, специалистов ДОУ «РОСТОВ-1»: «Использование цифровых ресурсов ДОУ в образовательно-воспитательном процессе» (с детьми, родителями, педагогами).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Представление опыта работы по теме «Формирование развивающей цифровой образовательной среды дошкольного образовательного учреждения» педагогическому сообществу внутри округа, а также на мероприятиях разного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40917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1748</Words>
  <Application>Microsoft Office PowerPoint</Application>
  <PresentationFormat>Экран (4:3)</PresentationFormat>
  <Paragraphs>174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 Формирование развивающей цифровой образовательной среды дошкольного образовательного учреждения </vt:lpstr>
      <vt:lpstr>Презентация PowerPoint</vt:lpstr>
      <vt:lpstr>Нормативно-правовая база: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Прогнозируемые результаты реализации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Детский сад 14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МИП округа</dc:title>
  <dc:creator>user1</dc:creator>
  <cp:lastModifiedBy>Admin</cp:lastModifiedBy>
  <cp:revision>64</cp:revision>
  <dcterms:created xsi:type="dcterms:W3CDTF">2023-01-13T06:53:04Z</dcterms:created>
  <dcterms:modified xsi:type="dcterms:W3CDTF">2023-01-30T09:26:59Z</dcterms:modified>
</cp:coreProperties>
</file>