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0"/>
  </p:notesMasterIdLst>
  <p:sldIdLst>
    <p:sldId id="266" r:id="rId2"/>
    <p:sldId id="259" r:id="rId3"/>
    <p:sldId id="261" r:id="rId4"/>
    <p:sldId id="313" r:id="rId5"/>
    <p:sldId id="262" r:id="rId6"/>
    <p:sldId id="260" r:id="rId7"/>
    <p:sldId id="257" r:id="rId8"/>
    <p:sldId id="258" r:id="rId9"/>
    <p:sldId id="264" r:id="rId10"/>
    <p:sldId id="265" r:id="rId11"/>
    <p:sldId id="263" r:id="rId12"/>
    <p:sldId id="267" r:id="rId13"/>
    <p:sldId id="268" r:id="rId14"/>
    <p:sldId id="31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1" r:id="rId42"/>
    <p:sldId id="295" r:id="rId43"/>
    <p:sldId id="296" r:id="rId44"/>
    <p:sldId id="297" r:id="rId45"/>
    <p:sldId id="298" r:id="rId46"/>
    <p:sldId id="299" r:id="rId47"/>
    <p:sldId id="300" r:id="rId48"/>
    <p:sldId id="315" r:id="rId49"/>
    <p:sldId id="304" r:id="rId50"/>
    <p:sldId id="303" r:id="rId51"/>
    <p:sldId id="302" r:id="rId52"/>
    <p:sldId id="305" r:id="rId53"/>
    <p:sldId id="306" r:id="rId54"/>
    <p:sldId id="307" r:id="rId55"/>
    <p:sldId id="308" r:id="rId56"/>
    <p:sldId id="309" r:id="rId57"/>
    <p:sldId id="310" r:id="rId58"/>
    <p:sldId id="312" r:id="rId5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99" autoAdjust="0"/>
  </p:normalViewPr>
  <p:slideViewPr>
    <p:cSldViewPr>
      <p:cViewPr varScale="1">
        <p:scale>
          <a:sx n="100" d="100"/>
          <a:sy n="100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880B8-FEBD-4D99-8D68-B3D37A8CAC0F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D5914-3856-4FEB-9581-5F6FA8A29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5914-3856-4FEB-9581-5F6FA8A293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7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5914-3856-4FEB-9581-5F6FA8A293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2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285728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</a:rPr>
              <a:t>Муниципальное Дошкольное Образовательное Учреждение </a:t>
            </a:r>
            <a:endParaRPr lang="ru-RU" sz="2400" dirty="0" smtClean="0">
              <a:latin typeface="Book Antiqua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</a:rPr>
              <a:t>«Детский сад №14» г. Ростов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016" y="238432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Игры на </a:t>
            </a:r>
            <a:r>
              <a:rPr lang="ru-RU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световом </a:t>
            </a:r>
            <a:r>
              <a:rPr lang="ru-RU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планшете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725144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Подготовили: </a:t>
            </a:r>
          </a:p>
          <a:p>
            <a:r>
              <a:rPr lang="ru-RU" sz="2400" b="1" dirty="0" smtClean="0">
                <a:latin typeface="Book Antiqua" pitchFamily="18" charset="0"/>
              </a:rPr>
              <a:t>учитель-логопед Афанасьева И.М.</a:t>
            </a:r>
          </a:p>
          <a:p>
            <a:r>
              <a:rPr lang="ru-RU" sz="2400" b="1" dirty="0" smtClean="0">
                <a:latin typeface="Book Antiqua" pitchFamily="18" charset="0"/>
              </a:rPr>
              <a:t>учитель-логопед Костенко Т.С.</a:t>
            </a:r>
            <a:endParaRPr lang="ru-RU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286116" y="642918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Помощник 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43050"/>
            <a:ext cx="818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плавного направленного ротового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выдоха</a:t>
            </a:r>
            <a:endParaRPr lang="ru-RU" sz="2000" dirty="0"/>
          </a:p>
          <a:p>
            <a:pPr algn="just">
              <a:lnSpc>
                <a:spcPct val="100000"/>
              </a:lnSpc>
            </a:pPr>
            <a:endParaRPr lang="ru-RU" sz="2000"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Делают невысокую горку из песка. Перед ней стоит игрушка (Фея, черепашка и др.). Ребёнок, дуя на песочную гору, разрушает её, помогая герою продолжить свой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путь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492982" y="243585"/>
            <a:ext cx="3507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 Antiqua" panose="02040602050305030304" pitchFamily="18" charset="0"/>
              </a:rPr>
              <a:t>Что под песком?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48977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плавного ротового выдоха.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Вариант 1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Картинка засыпается тонким слоем песка. Сдувая песок, ребёнок открывает изображение.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Вариант 2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Ребёнка просят найти все картинки в правом верхнем углу, затем в нижнем левом углу. Сдувая песок, ребёнок открывает изображения.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785573" y="243585"/>
            <a:ext cx="3337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Дорога домой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12640"/>
            <a:ext cx="8106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плавного направленного ротового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выдоха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На песке на некотором расстоянии ставятся игрушка и домик. Нужно длительной плавной струёй образовать на песке дорожку от одной игрушки до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другой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8053" y="3461327"/>
            <a:ext cx="5558714" cy="3126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7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0" y="-69180"/>
            <a:ext cx="9865096" cy="149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Игры на развитие </a:t>
            </a:r>
            <a:endParaRPr lang="ru-RU" sz="3200" b="1" u="sng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артикуляционной моторики</a:t>
            </a:r>
            <a:endParaRPr lang="ru-RU" sz="3200" b="1" u="sng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412640"/>
            <a:ext cx="2199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Археолог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03895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у ребёнка необходимых артикуляционных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движений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Логопед прячет в песке карточки с артикуляционными упражнениями. Ребёнку предлагается с помощью кисточки очистить карточки от песка так же, как это делает археолог. Выполнив это задание, ребенок вместе с логопедом приступает к выполнению перед зеркалом артикуляционных упражнений, изображённых на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карточках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1213" y="1052736"/>
            <a:ext cx="7772353" cy="437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4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433642" y="256972"/>
            <a:ext cx="4123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Живые картинки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630" y="857206"/>
            <a:ext cx="7577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у ребёнка необходимых артикуляционных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движений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Логопед предлагает ребёнку нарисовать в песке отдельную картинку (лягушка, качели, слоник и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д.р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). Затем от имени Феи просит оживить её. Для того чтобы оживить картинку ребенок должен выполнить соответствующее артикуляционное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упражнение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73853" y="3810883"/>
            <a:ext cx="4927459" cy="277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48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308400" y="198405"/>
            <a:ext cx="4527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Быстрые пальчики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097" y="1089898"/>
            <a:ext cx="71558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развитие у ребёнка необходимых артикуляционных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движений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Логопед предлагает ребёнку выполнить артикуляционные упражнения. Ребёнок выполняет упражнение и двигает рукой по песку в такт движениям языка.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(«Качели» - языком ритмично двигать вверх – вниз, указательным пальцем ведущей руки в такт движениям языка двигать по песку в том же направлении;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«Лошадка» – щелкать языком, одновременно пальцами ритмично, в такт щелчкам, «скакать по песку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»)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046358" y="2894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Сказка про весёлый язычок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00808"/>
            <a:ext cx="8178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артикуляционной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моторики</a:t>
            </a: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рассказывает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 ребёнку сказку про Весёлый язычок, а ребёнок пробует её изобразить на песке. При следующем прочтении сказки ребёнок выполняет соответствующие артикуляционные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упражнения</a:t>
            </a:r>
            <a:endParaRPr lang="ru-RU" sz="20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6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66630" y="201728"/>
            <a:ext cx="8369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Игры на развитие фонематических процессов</a:t>
            </a:r>
            <a:endParaRPr lang="ru-RU" sz="3200" b="1" u="sng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8610" y="1188286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Спрячь ручки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616" y="1836408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фонематического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слуха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Логопед просит ребёнка спрятать руки в песок, услышав заданный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звук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776" y="3721997"/>
            <a:ext cx="5021938" cy="2824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772222" y="243585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Часы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46665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обучение различению слов, близких по звуковому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составу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Логопед раскладывает на песке картинки по кругу (как часы). Затем предлагает назвать предметы, изображенные на картинках, названия которых звучат похоже и соединить их (рисует линию по песку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8346"/>
            <a:ext cx="7227866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для знакомства с песком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785794"/>
            <a:ext cx="2909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66FF"/>
                </a:solidFill>
                <a:latin typeface="Book Antiqua" pitchFamily="18" charset="0"/>
              </a:rPr>
              <a:t>Здравствуй, песок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142984"/>
            <a:ext cx="54292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снижение психофизического напряжения</a:t>
            </a: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от имени Феи просит по-разному «поздороваться с песком», то есть различными способами дотронуться до песка. Ребёнок дотрагивается до песка поочерёдно пальцами одной, потом второй руки, затем всеми пальцами одновременно; легко или с напряжением сжимает кулачки с песком, затем медленно высыпает его в песочницу; дотрагивается до песка всей ладошкой – внутренней, затем тыльной стороной; перетирает песок между пальцами, ладонями</a:t>
            </a:r>
            <a:endParaRPr lang="ru-RU" sz="2000" dirty="0"/>
          </a:p>
        </p:txBody>
      </p:sp>
      <p:pic>
        <p:nvPicPr>
          <p:cNvPr id="9" name="Рисунок 3"/>
          <p:cNvPicPr/>
          <p:nvPr/>
        </p:nvPicPr>
        <p:blipFill>
          <a:blip r:embed="rId2"/>
          <a:srcRect l="35150" t="21582" r="36412" b="20716"/>
          <a:stretch>
            <a:fillRect/>
          </a:stretch>
        </p:blipFill>
        <p:spPr>
          <a:xfrm>
            <a:off x="5286380" y="1357298"/>
            <a:ext cx="4217760" cy="48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225317" y="198405"/>
            <a:ext cx="2693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Два города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5" y="112474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Цель: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развитие фонематического слуха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Ход игры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Под толстым слоем спрятаны защищенные картинки с дифференцируемыми звуками. Ребёнок откапывает их и раскладывает на две группы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93911" y="3149343"/>
            <a:ext cx="6156176" cy="346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4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338055" y="256972"/>
            <a:ext cx="4467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Слоговые дорожки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630" y="1436331"/>
            <a:ext cx="81538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фонематического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слуха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Ребёнок рисует круги (квадраты, звезды, капли и др.) на песке, проговаривая слоговые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дорожки</a:t>
            </a:r>
            <a:endParaRPr lang="ru-RU" sz="24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91680" y="3144710"/>
            <a:ext cx="576064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6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3199950" y="406752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Художник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630" y="1196752"/>
            <a:ext cx="800982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/>
              </a:rPr>
              <a:t>Цель: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/>
              </a:rPr>
              <a:t>развитие фонематического анализа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/>
              </a:rPr>
              <a:t>Ход игры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/>
              </a:rPr>
              <a:t>Логопед просит ребёнка сделать подарок хозяйке песка нарисовать для неё картинки, в названии которых есть звук [А] или [Р]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1240" y="3382463"/>
            <a:ext cx="5400605" cy="303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34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0030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Игры для развития чувства ритма</a:t>
            </a:r>
            <a:endParaRPr kumimoji="0" lang="ru-RU" sz="32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142984"/>
            <a:ext cx="3429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 pitchFamily="18" charset="0"/>
              </a:rPr>
              <a:t>Музыканты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630" y="1671019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развитие чувства ритма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Логопед просит ребёнка послушать и сказать, сколько раз он хлопнул в ладоши. Просим ребёнка повторить. Затем ребёнок рисует на песке столько палочек, сколько раз педагог хлопнул в ладоши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200" y="3620739"/>
            <a:ext cx="4944682" cy="278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37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00042"/>
            <a:ext cx="6817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Определи карточку по ритму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развитие чувства ритма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Логопед прохлопывает определённый ритм и предлагает ребёнку найти ту схему на песке, которая соответствует прохлопанному ритму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04"/>
            <a:ext cx="5739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Bookman Old Style"/>
              </a:rPr>
              <a:t>Этап постановки звуков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0010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Цель этого этапа - формирование правильного звучания изолированного звука.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714488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66FF"/>
                </a:solidFill>
                <a:latin typeface="Bookman Old Style"/>
              </a:rPr>
              <a:t>Что за звук?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3752" y="2157946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предлагает ребёнку рисовать на песке звездочки (круги, капельки) и произносить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звук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 [Д] (Ж) (при постановке звука «Р»)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3698" y="3728767"/>
            <a:ext cx="5220636" cy="2936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39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714356"/>
            <a:ext cx="1842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Отгадай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6740" y="1245980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Логопед и ребенок отправляются в «зоопарк» и знакомятся с его обитателями. Педагог издает рычащий звук (шипящий звук). Просит ребенка на песке нарисовать изображение животного, которое издало этот звук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5745" y="3061074"/>
            <a:ext cx="5796136" cy="326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00042"/>
            <a:ext cx="657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Bookman Old Style"/>
              </a:rPr>
              <a:t>Этап автоматизации звуков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Цель этого этапа – закрепление условно-рефлекторных </a:t>
            </a:r>
            <a:r>
              <a:rPr lang="ru-RU" dirty="0" err="1" smtClean="0">
                <a:solidFill>
                  <a:srgbClr val="000000"/>
                </a:solidFill>
                <a:latin typeface="Bookman Old Style"/>
              </a:rPr>
              <a:t>речедвигательных</a:t>
            </a: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 связей </a:t>
            </a:r>
            <a:endParaRPr lang="ru-RU" dirty="0" smtClean="0"/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на различном речевом материале</a:t>
            </a:r>
            <a:endParaRPr lang="ru-RU" dirty="0"/>
          </a:p>
        </p:txBody>
      </p:sp>
      <p:sp>
        <p:nvSpPr>
          <p:cNvPr id="7" name="CustomShape 4"/>
          <p:cNvSpPr/>
          <p:nvPr/>
        </p:nvSpPr>
        <p:spPr>
          <a:xfrm>
            <a:off x="642910" y="1857364"/>
            <a:ext cx="7316980" cy="338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sz="2000"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1</a:t>
            </a:r>
            <a:endParaRPr sz="200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просит ребёнка нарисовать в верхнем левом углу планшета змею, а в правом нижем – деревья. Затем от имени Феи просит помочь змее доползти до деревьев. Ребёнку необходимо нарисовать дорожку на песке (или выложить дорожку из камней) от змеи к деревьям, одновременно произнося отрабатываемый звук (например, звук [Ш] или слог [Ша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])</a:t>
            </a:r>
            <a:endParaRPr sz="2000"/>
          </a:p>
          <a:p>
            <a:pPr algn="just">
              <a:lnSpc>
                <a:spcPct val="100000"/>
              </a:lnSpc>
            </a:pPr>
            <a:endParaRPr sz="2000"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2</a:t>
            </a:r>
            <a:endParaRPr sz="200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просит ребёнка помочь принцессе дойти до замка. Ребёнок произносит заданные логопедом слоги, слова «</a:t>
            </a:r>
            <a:r>
              <a:rPr lang="ru-RU" sz="2000" dirty="0" err="1">
                <a:solidFill>
                  <a:srgbClr val="000000"/>
                </a:solidFill>
                <a:latin typeface="Bookman Old Style"/>
              </a:rPr>
              <a:t>прошагивая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» их пальчиком от принцессы до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замка</a:t>
            </a:r>
            <a:endParaRPr sz="2000"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785926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66FF"/>
                </a:solidFill>
                <a:latin typeface="Bookman Old Style"/>
              </a:rPr>
              <a:t>Дорожки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3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Произносить звук [Ш] (или слог [ша]), проводя указательным пальцем дорожку по песку. Вариант этого упражнения: рисовать на песке букву Ш, произнося одновременно звук [Ш].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Аналогично проводятся игры «Комарик» (звук З); «Пчёлки» (звук Ж); «Паровозик» (звук Ч); «Самолётик» (звук Л) и т.д.)</a:t>
            </a:r>
            <a:endParaRPr lang="ru-RU" sz="2000" dirty="0"/>
          </a:p>
        </p:txBody>
      </p:sp>
      <p:pic>
        <p:nvPicPr>
          <p:cNvPr id="6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000372"/>
            <a:ext cx="3245760" cy="21636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pic>
        <p:nvPicPr>
          <p:cNvPr id="7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942" y="3143248"/>
            <a:ext cx="2859480" cy="19062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sp>
        <p:nvSpPr>
          <p:cNvPr id="8" name="Прямоугольник 7"/>
          <p:cNvSpPr/>
          <p:nvPr/>
        </p:nvSpPr>
        <p:spPr>
          <a:xfrm>
            <a:off x="2357422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man Old Style"/>
              </a:rPr>
              <a:t>Дорожки можно рисовать не только пальчиком, но и массажным мячиком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28604"/>
            <a:ext cx="3472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Песчаная буря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7215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говорит ребенку, что в пустыне начинается песчаная буря. Ребёнок запускает вращающийся волчок. Пока волчок вращается ребенок произносит заданный звук (Р, Ш, Ж и др.)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36" y="3643314"/>
            <a:ext cx="3801240" cy="253404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0"/>
            <a:ext cx="7786742" cy="75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на развитие мелкой моторики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714356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Необыкновенные следы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214422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 развитие тактильной чувствительности, мелкой моторики, воображения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Взрослый предлагает ребёнку превратиться в животных и побегать по песку.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«Идут медвежата» – ребёнок кулачками и ладонями с силой надавливает на песок.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«Прыгают зайцы» – кончиками пальцев ребёнок ударяет по поверхности песка, двигаясь в разных направлениях.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«Ползут змейки» – ребёнок расслабленными / напряжёнными пальцами создаёт волны на поверхности песка (в разных направлениях)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00042"/>
            <a:ext cx="2509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Художник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92867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Ребёнок кидает кубик. Смотрит, какое число ему выпало (от 1 до 6). Если ему выпало число 3, то он пишет на песке три буквы Р (Ш, Л, С и </a:t>
            </a:r>
            <a:r>
              <a:rPr lang="ru-RU" sz="2000" dirty="0" err="1" smtClean="0">
                <a:solidFill>
                  <a:srgbClr val="000000"/>
                </a:solidFill>
                <a:latin typeface="Bookman Old Style"/>
              </a:rPr>
              <a:t>д.р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) одновременно произнося этот звук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(либо ребёнок вспоминает три слова со звуком [Р])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84" y="3357562"/>
            <a:ext cx="4643470" cy="321624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97295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Горка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767" y="1230523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ребёнка набрать в руку песок и произносить звук [С], насыпая горку. Вариант этого упражнения: засыпать игрушку песком из руки, произнося длительно звук [С]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7562" y="3160395"/>
            <a:ext cx="5814758" cy="327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57166"/>
            <a:ext cx="5251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Запутанный лабиринт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928670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ребенка помочь Красной Шапочке дойти по лабиринту до домика бабушки. Ребёнок выкладывает дорожку с помощью камней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(работа со светом без песка)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. На каждый положенный камень ребенок называет заданный звук [</a:t>
            </a:r>
            <a:r>
              <a:rPr lang="ru-RU" sz="2000" dirty="0" err="1" smtClean="0">
                <a:solidFill>
                  <a:srgbClr val="000000"/>
                </a:solidFill>
                <a:latin typeface="Bookman Old Style"/>
              </a:rPr>
              <a:t>ш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], слог [ша] или вспоминает/повторяет слово [шапка]</a:t>
            </a:r>
            <a:endParaRPr lang="ru-RU" sz="2000" dirty="0"/>
          </a:p>
        </p:txBody>
      </p:sp>
      <p:pic>
        <p:nvPicPr>
          <p:cNvPr id="7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36" y="3500438"/>
            <a:ext cx="3773880" cy="251568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642918"/>
            <a:ext cx="4493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Сказочное дерево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1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Ребенку необходимо украсить дерево «листьями»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(работа со светом без песка)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. На каждый положенный «листочек» ребенок произносит заданный звук, слог, слово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2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ребёнка нарисовать дерево на песке и украсить его «листиками». На каждый положенный «листочек» ребенок произносит заданный звук, слог, слово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3929066"/>
            <a:ext cx="2688120" cy="256068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pic>
        <p:nvPicPr>
          <p:cNvPr id="8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124" y="3786190"/>
            <a:ext cx="4055400" cy="27036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57166"/>
            <a:ext cx="4400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Волшебная кисть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14422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прячет в песке предметные картинки со звуком [Р]. Ребёнку предлагается с помощью кисточки очистить картинки от песка так же, как это делает археолог. Затем все найденные картинки необходимо назвать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3078" y="3522649"/>
            <a:ext cx="5004048" cy="281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428604"/>
            <a:ext cx="496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Косточки для собаки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857232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1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нарисовать собаку и косточки для неё. Затем ребёнок к каждой косточке называет слово с заданным звуком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2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нарисовать собаку и косточки для неё. Затем ребёнок к каждой косточке называет слово со звуком [Р] в начале/середине/конце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643314"/>
            <a:ext cx="5166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Песочное царство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ребёнка нарисовать в песке те предметы, в названии которых есть звук [Р]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716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на развитие слоговой структуры слова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571612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Полоски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85992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Ребёнок чертит на песке заданное количество полосок, а затем по их количеству подбирает слово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38497" y="3465009"/>
            <a:ext cx="5190455" cy="291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357166"/>
            <a:ext cx="3938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Исправь ошибку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85860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чертит на песке ошибочное количество полосок. Ребёнок анализирует количество слогов в слове и исправляет ошибку, добавляя или убирая лишнюю полоску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6254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Раздели слово на слоги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285860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Ребенок печатает на песке заданное (или самостоятельно подобранное слово) и вертикальными полосками делит его на слоги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7663" y="2896360"/>
            <a:ext cx="6018803" cy="3385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8604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на развитие </a:t>
            </a:r>
            <a:r>
              <a:rPr lang="ru-RU" sz="3200" b="1" u="sng" dirty="0" err="1" smtClean="0">
                <a:solidFill>
                  <a:srgbClr val="000000"/>
                </a:solidFill>
                <a:latin typeface="Book Antiqua" pitchFamily="18" charset="0"/>
              </a:rPr>
              <a:t>лексико-граматической</a:t>
            </a:r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lang="ru-RU" sz="3200" b="1" u="sng" dirty="0" smtClean="0">
              <a:latin typeface="Book Antiqua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стороны речи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500174"/>
            <a:ext cx="3742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Чего не стало?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000240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использования существительных единственного и множественного числа в родительном падеже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Взрослый стирает часть предметов на песочной картинке, а затем просит ребенка рассказать, что изменилось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501" y="1472508"/>
            <a:ext cx="4965170" cy="279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2387" y="2264024"/>
            <a:ext cx="5118777" cy="287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501" y="1490795"/>
            <a:ext cx="4965170" cy="279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501" y="1500311"/>
            <a:ext cx="4965170" cy="279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10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5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25280"/>
            <a:ext cx="4019814" cy="338664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pic>
        <p:nvPicPr>
          <p:cNvPr id="6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61040" y="3212976"/>
            <a:ext cx="4459432" cy="3168352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28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Подбери слово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142984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подбирать к существительным прилагательные, согласовывать их.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Ребёнок обнаруживает спрятанные в песке различные предметные картинки и подбирает к их названиям прилагательные, согласовывая их в роде с существительными (платье модное; шапка легкая)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57166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Рыболов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85860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числительными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ребенка нарисовать пруд, мальчика с удочкой и рыбок. Когда ребенок нарисует рыбок, мы их считаем (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одна рыбка, две рыбки, три рыбки …)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5736" y="3703489"/>
            <a:ext cx="4857432" cy="273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57166"/>
            <a:ext cx="5929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Геометрические фигуры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числительными, автоматизация звука [Р]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красную подсветку. Затем просит ребенка нарисовать 2 круга, 3 квадрата. Ребёнку предлагается посчитать, сколько у нас кругов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(один красный круг, два …)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, квадратов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(один красный квадрат…)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86050" y="3714752"/>
            <a:ext cx="4210560" cy="280692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8572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Необычные предметы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142984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прилагательными, автоматизация звука [Л]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жёлтую подсветку. Затем просит ребенка нарисовать предметы в названии которых есть звук [Л]. Затем ребенок называет, что у него получилось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(жёлтая лампа, жёлтое платье, жёлтая ладонь…)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00430" y="3857628"/>
            <a:ext cx="4129560" cy="275292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57166"/>
            <a:ext cx="2137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Морковь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28343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совершенствование грамматического строя речи, автоматизация звука [Р]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оранжевую подсветку. Затем просит ребенка нарисовать морковь. Далее педагог проводит беседу, задает ребенку вопросы: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-есть что? (есть оранжевая морковь)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-нет чего? (нет оранжевой моркови)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-подошел к чему? (к оранжевой моркови)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-вижу что?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-любуюсь чем?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-думаю о чём?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072066" y="3929066"/>
            <a:ext cx="3571920" cy="23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00042"/>
            <a:ext cx="3125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Картинки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142984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числительными, автоматизация звука [Л]</a:t>
            </a:r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любую подсветку. Песок ссыпается в специальный отсек. На планшет кладется альбомный лист с черно-белыми картинками. Ребёнку даётся задание закрыть камнями картинки, на которых нарисована лампа. Затем ребенку предлагается посчитать, сколько он нашел ламп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(одна лампа, две лампы …)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429684" cy="75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на формирование связной речи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42984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Дорисуй картинку и составь предложение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14554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связной речи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571744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рисует на песке мяч, скакалку, воздушный шар или другие предметы. Задача ребёнка – дорисовать песочную картинку и составить по ней предложение (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Таня держит в руках воздушный шар).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Фраза проговаривается в момент действия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2999" y="1500187"/>
            <a:ext cx="685800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57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42918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Начни предложение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Ребёнок рисует на песке предмет и начинает предложение, а логопед заканчивает его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7190" y="2876486"/>
            <a:ext cx="6380782" cy="350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85728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Песочные прятки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Book Antiqua" pitchFamily="18" charset="0"/>
              </a:rPr>
              <a:t>Цель: </a:t>
            </a:r>
            <a:r>
              <a:rPr lang="ru-RU" sz="2000" dirty="0" smtClean="0">
                <a:latin typeface="Book Antiqua" pitchFamily="18" charset="0"/>
              </a:rPr>
              <a:t>развитие тактильной чувствительности, мелкой моторики, зрительного восприятия, образного мышления, произвольности</a:t>
            </a:r>
          </a:p>
          <a:p>
            <a:pPr algn="just">
              <a:lnSpc>
                <a:spcPct val="100000"/>
              </a:lnSpc>
            </a:pPr>
            <a:endParaRPr lang="ru-RU" sz="2000" b="1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atin typeface="Book Antiqua" pitchFamily="18" charset="0"/>
              </a:rPr>
              <a:t>Взрослый просит ребёнка закрыть глаза и прячет в отсеке для песка (под песком) игрушки. После того как взрослый говорит «Открываются глаза, начинается игра», ребёнок должен найти их в песке. Он ощупывает и отгадывает, какую игрушку спрятал взрослый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776" y="3767328"/>
            <a:ext cx="5165954" cy="2905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28604"/>
            <a:ext cx="3169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Две игрушки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889844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На песке ребёнок рисует два предмета (мяч и воздушный шар). Составляя диалог от имени предметов, он сравнивает их, подрисовывая в процессе речи песочную картинку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Пример диалога: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Воздушный шар. Я круглый.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Мяч. Я тоже.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Шар. Если меня ветерок подхватит, я полечу.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Мяч. А если по мне ударят – я высоко подскачу.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Шар . На мне нарисован красивый цветок.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Мяч. А я украшен разноцветными полосками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5475" y="4317964"/>
            <a:ext cx="4139952" cy="2328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28604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Интересная история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просит ребенка нарисовать предметы. В центре планшета рисуем стол, за столом сидит Мишка. Справа от стола стоит большой шкаф, на шкафу лежит шляпа, а в шкафу лежат штаны.  В верхнем левом углу планшета нарисуй окошко, а рядом с окошком кошку.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Затем с ребенком проводится беседа по нарисованной картинке. Ребёнок составляет самостоятельно рассказ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61280" y="3879170"/>
            <a:ext cx="4314976" cy="242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785794"/>
            <a:ext cx="4000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Вылечи букву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буквы. 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пишет на песке любую букву, а затем стирает какую-либо её часть, но так, чтобы буква осталась узнаваемой. Педагог просит ребёнка вылечить «больную» букву, дорисовав недостающий элемент.</a:t>
            </a:r>
            <a:endParaRPr lang="ru-RU" sz="2000" dirty="0"/>
          </a:p>
        </p:txBody>
      </p:sp>
      <p:pic>
        <p:nvPicPr>
          <p:cNvPr id="6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36" y="3643314"/>
            <a:ext cx="4415400" cy="294336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8072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man Old Style"/>
              </a:rPr>
              <a:t>Игры по обучению грамоте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42910" y="714356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428728" y="125280"/>
            <a:ext cx="6293002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Спрятанные буквы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14356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 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рисует на песке рисунок и предлагает ребёнку найти в нём как можно больше букв</a:t>
            </a:r>
          </a:p>
          <a:p>
            <a:pPr algn="just">
              <a:lnSpc>
                <a:spcPct val="100000"/>
              </a:lnSpc>
            </a:pPr>
            <a:endParaRPr lang="ru-RU" sz="2000" dirty="0"/>
          </a:p>
        </p:txBody>
      </p:sp>
      <p:pic>
        <p:nvPicPr>
          <p:cNvPr id="6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546" y="2928934"/>
            <a:ext cx="5343480" cy="3562200"/>
          </a:xfrm>
          <a:prstGeom prst="rect">
            <a:avLst/>
          </a:prstGeom>
          <a:solidFill>
            <a:srgbClr val="00B0F0"/>
          </a:solidFill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00042"/>
            <a:ext cx="4172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Что за буква?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 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пишет на спине ребенку букву, а он пытается определить, что это за буква. Затем ребёнок пишет эту букву на песке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33778" y="3355548"/>
            <a:ext cx="5292080" cy="2976795"/>
          </a:xfrm>
          <a:prstGeom prst="rect">
            <a:avLst/>
          </a:prstGeom>
          <a:noFill/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04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«Необычные» буквы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00108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Предложите ребёнку с закрытыми глазами пощупать пальцами хорошо известные ему «шероховатые» буквы на специальных карточках,
а затем пусть он попытается изобразить их на песке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564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Волшебный мешочек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142984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Предложите ребёнку с закрытыми глазами пощупать в мешочке хорошо известные ему объемные буквы из магнитной азбуки. Ему необходимо догадаться, что за буку он нашёл и написать её на песке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
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2128" y="3789040"/>
            <a:ext cx="4728372" cy="2659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34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857364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Bookman Old Style"/>
              </a:rPr>
              <a:t>На песке можно чертить схемы слов и предложений разной степени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214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5992"/>
            <a:ext cx="9296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</a:rPr>
              <a:t>Спасибо за внимание!!!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8858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Перед начало игр по развитию дыхания необходимо обучить детей следующим правилам, применяя игровые моменты:</a:t>
            </a:r>
            <a:endParaRPr lang="ru-RU" sz="28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набирай воздух через нос, не поднимая плечи, и надувай живот «шариком»</a:t>
            </a:r>
            <a:endParaRPr lang="ru-RU" sz="20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выдыхай медленно и плавно</a:t>
            </a:r>
            <a:endParaRPr lang="ru-RU" sz="20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 старайся дуть так, чтобы воздушная струя была очень долгой</a:t>
            </a:r>
            <a:endParaRPr lang="ru-RU" sz="20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pic>
        <p:nvPicPr>
          <p:cNvPr id="6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32" y="3929066"/>
            <a:ext cx="4968000" cy="2533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85728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В пустыне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развитие дыхания, мелкой моторики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Взрослый говорит ребёнку о том, что мы отправляемся в путешествие по пустыне. Спрашивает, что мы можем взять с собой (ребёнок перечисляет предметы и зарисовывает их на песке). Затем от имени Феи педагог сообщает о начале сильного ветра. Ребёнок берёт трубочку для коктейля и дует в неё, сдувая все нарисованные предметы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00042"/>
            <a:ext cx="4381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Помоги зайчику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85926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развитие плавного направленного выдоха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В песке делают три-четыре углубления – «следы», которые ведут к игрушечному зайцу. Неподалеку располагается лиса. Необходимо «замести» все следы, чтобы лиса не обнаружила зайца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28794" y="64291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7521" y="500042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anose="02040602050305030304" pitchFamily="18" charset="0"/>
              </a:rPr>
              <a:t>Помоги машине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630" y="1643050"/>
            <a:ext cx="8477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плавного направленного ротового выдоха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От детской машинки логопед проводит неглубокую канавку в песке, ребенок воздушной струёй выравнивает дорогу перед машиной и помогает ей доехать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8147" y="3356992"/>
            <a:ext cx="5516422" cy="3102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578</TotalTime>
  <Words>2556</Words>
  <Application>Microsoft Office PowerPoint</Application>
  <PresentationFormat>Экран (4:3)</PresentationFormat>
  <Paragraphs>280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Arial</vt:lpstr>
      <vt:lpstr>Book Antiqua</vt:lpstr>
      <vt:lpstr>Bookman Old Style</vt:lpstr>
      <vt:lpstr>Calibri</vt:lpstr>
      <vt:lpstr>Franklin Gothic Book</vt:lpstr>
      <vt:lpstr>Franklin Gothic Medium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DNS</cp:lastModifiedBy>
  <cp:revision>51</cp:revision>
  <dcterms:created xsi:type="dcterms:W3CDTF">2017-02-01T20:13:04Z</dcterms:created>
  <dcterms:modified xsi:type="dcterms:W3CDTF">2022-03-19T13:34:27Z</dcterms:modified>
</cp:coreProperties>
</file>