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4" r:id="rId1"/>
  </p:sldMasterIdLst>
  <p:notesMasterIdLst>
    <p:notesMasterId r:id="rId12"/>
  </p:notesMasterIdLst>
  <p:sldIdLst>
    <p:sldId id="256" r:id="rId2"/>
    <p:sldId id="322" r:id="rId3"/>
    <p:sldId id="312" r:id="rId4"/>
    <p:sldId id="338" r:id="rId5"/>
    <p:sldId id="345" r:id="rId6"/>
    <p:sldId id="340" r:id="rId7"/>
    <p:sldId id="346" r:id="rId8"/>
    <p:sldId id="348" r:id="rId9"/>
    <p:sldId id="334" r:id="rId10"/>
    <p:sldId id="349" r:id="rId1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42B5A-D270-4C21-9975-BEC63A0F55A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638B-7C0A-4E5F-B7C9-3CF5D9746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7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2B1D-5396-46EA-9F90-0467D367D02F}" type="datetimeFigureOut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DD1B-8FAD-4199-B075-D341A41F1C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155E9-D675-48FF-ACA7-49DD101EA329}" type="datetimeFigureOut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3E52-935C-489A-BC33-03FC1FF887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6758-E270-4102-9E98-989C273D9E7A}" type="datetimeFigureOut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32CF-D045-4537-BFD6-5C7FAAC6E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1B99-97A2-47B7-BAD2-ED15800BCBDB}" type="datetimeFigureOut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446F-626A-451B-A7AE-58EA22C835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52DC-49C8-46E3-8819-58BE19366CD5}" type="datetimeFigureOut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2A92E-4CE3-49CA-B58E-E97C2EB109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DA76-50F3-4B02-8B37-76AE23DAEB10}" type="datetimeFigureOut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ED1E-43C9-458F-BE69-81614F178F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C5D0-7536-4C35-8C77-A0EA07FF6762}" type="datetimeFigureOut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47D9-2EDB-4B7B-819D-4B26FC2287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9111-7B0A-47B7-83D2-5B2A2AA85F39}" type="datetimeFigureOut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145C2-D718-4523-9166-9F3692B1DB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048F-19E1-4C70-929E-F6B57CBE1A73}" type="datetimeFigureOut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613E-0C09-4463-9F58-DED197FB14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F39C-6034-4ECC-B4B5-C055E17E76E9}" type="datetimeFigureOut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C93C-6A70-49C6-ABD4-BA8BE54BC9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F0A614-011A-45CA-B82E-76C18AB2F9B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AD031-72AC-48D1-B2F7-6B8E6C414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0C74B7-833B-4555-AEB4-B38BE1FE5B51}" type="datetimeFigureOut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203537-3C8C-4AAA-8D29-5F6AA97393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A5C6C"/>
          </a:solidFill>
          <a:effectLst>
            <a:glow rad="63500">
              <a:srgbClr val="FDE8D7"/>
            </a:glo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7C35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7C354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7C354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7C354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7C35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3817243" y="243891"/>
            <a:ext cx="6790520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4000" b="1" spc="-1" dirty="0">
              <a:solidFill>
                <a:schemeClr val="accent5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8" b="50000"/>
          <a:stretch/>
        </p:blipFill>
        <p:spPr bwMode="auto">
          <a:xfrm>
            <a:off x="0" y="18133"/>
            <a:ext cx="1946213" cy="2094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http://kcsonsayansk.ru/wp-content/uploads/2018/12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13" y="2348880"/>
            <a:ext cx="5869574" cy="416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8688288" y="5229200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Афанасьева И.М. учитель – логопед Костенко Т.С.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0035" y="3685114"/>
            <a:ext cx="358239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i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1145034"/>
            <a:ext cx="97930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игр «</a:t>
            </a:r>
            <a:r>
              <a:rPr lang="ru-RU" sz="3200" b="1" dirty="0" err="1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Марблс</a:t>
            </a:r>
            <a:r>
              <a:rPr lang="ru-RU" sz="3200" b="1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3200" b="1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коррекционной работе </a:t>
            </a:r>
            <a:r>
              <a:rPr lang="ru-RU" sz="3200" b="1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учителя-логопеда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1234" y="40207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№14»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" y="-23709"/>
            <a:ext cx="1754546" cy="18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454" y="4967709"/>
            <a:ext cx="1754546" cy="18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368" y="1628800"/>
            <a:ext cx="11305256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/>
          <p:nvPr/>
        </p:nvPicPr>
        <p:blipFill>
          <a:blip r:embed="rId2" cstate="print"/>
          <a:srcRect l="6765" r="6028"/>
          <a:stretch/>
        </p:blipFill>
        <p:spPr>
          <a:xfrm>
            <a:off x="1127448" y="2643653"/>
            <a:ext cx="4222776" cy="358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stomShape 1"/>
          <p:cNvSpPr/>
          <p:nvPr/>
        </p:nvSpPr>
        <p:spPr>
          <a:xfrm>
            <a:off x="623392" y="160201"/>
            <a:ext cx="9937104" cy="249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Шарики, </a:t>
            </a:r>
            <a:r>
              <a:rPr lang="ru-RU" sz="32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камешки-кабошоны, декоративные стеклянные  и пластиковые кристаллы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нетрадиционных приемов развития познавательных способностей, интересный для детей.</a:t>
            </a:r>
          </a:p>
          <a:p>
            <a:pPr>
              <a:lnSpc>
                <a:spcPct val="100000"/>
              </a:lnSpc>
            </a:pP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312" y="2820489"/>
            <a:ext cx="451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методов работы   повышает эффективность процесса речевого и сенсомоторного развития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34540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118816"/>
            <a:ext cx="4464496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n w="1143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3200" dirty="0" err="1" smtClean="0">
                <a:ln w="1143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марблов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Elena\Desktop\марблс\b7125990721554ca1cc4b65b60130d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2341" y="2070550"/>
            <a:ext cx="362690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95401" y="2070550"/>
            <a:ext cx="6336703" cy="20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Шарики получили свое название от английского «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marbls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(то есть мраморные).  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Они имеют разнообразную цветовую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гамму.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5401" y="685555"/>
            <a:ext cx="9221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Стеклянный шарик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арбл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далекий потомок глиняных шариков, которые многие тысячи лет назад служили игрушками для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61048"/>
            <a:ext cx="4024681" cy="290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7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uzzleit.ru/files/puzzles/108/108317/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664121"/>
            <a:ext cx="3692929" cy="2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18816"/>
            <a:ext cx="8202822" cy="86191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свойства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марблов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524" y="1124746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Камешки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интересный, доступный, природный для сенсорного развития, и к тому же многогранный материал для множества маленьких затей.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5180" y="2492896"/>
            <a:ext cx="5555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яркий, разно­образный по форме, цвету, фак­туре материал</a:t>
            </a:r>
          </a:p>
        </p:txBody>
      </p:sp>
      <p:sp>
        <p:nvSpPr>
          <p:cNvPr id="8" name="AutoShape 8" descr="Камешки текстура - 33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 flipH="1">
            <a:off x="1984375" y="-144463"/>
            <a:ext cx="3672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Постер «Природные старинные разноцветные камушки фоне» 43308 —  zakazposterov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140968"/>
            <a:ext cx="43204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847528" y="160201"/>
            <a:ext cx="8712968" cy="249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9026" y="148518"/>
            <a:ext cx="102429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эффективность логопедических занятий по коррекции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нарушений речи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детей старшего дошкольного возраста, применяя игры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8" b="50000"/>
          <a:stretch/>
        </p:blipFill>
        <p:spPr bwMode="auto">
          <a:xfrm>
            <a:off x="2813" y="-50967"/>
            <a:ext cx="1946213" cy="2094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9283" y="4855240"/>
            <a:ext cx="1856050" cy="19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9417" y="1772816"/>
            <a:ext cx="102251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 детей интерес к играм и  упражнениям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превратив их в занимательную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Сочетать игры и упражнения 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тренировки пальцев рук с речью детей;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Активировать словарный запас детей;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речь, память, мышление, воображение, фантазию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систему применения игр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Камешки текстура - 33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 flipH="1">
            <a:off x="1984375" y="-144463"/>
            <a:ext cx="3672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89884" y="332657"/>
            <a:ext cx="8702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марблами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на разных занятиях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" y="-23709"/>
            <a:ext cx="1754546" cy="18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3049" y="4869160"/>
            <a:ext cx="1856050" cy="19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6985" y="1628800"/>
            <a:ext cx="50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индивидуальных</a:t>
            </a:r>
          </a:p>
        </p:txBody>
      </p:sp>
      <p:pic>
        <p:nvPicPr>
          <p:cNvPr id="9" name="Рисунок 8" descr="C:\Users\USER\Desktop\фото\20211021_1147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254472"/>
            <a:ext cx="3883697" cy="2703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021939" y="1690356"/>
            <a:ext cx="36181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USER\Desktop\фото\20211021_1142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00" y="2254472"/>
            <a:ext cx="4104456" cy="272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6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Камешки текстура - 33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 flipH="1">
            <a:off x="1984375" y="-144463"/>
            <a:ext cx="3672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89884" y="332657"/>
            <a:ext cx="87026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" y="-23709"/>
            <a:ext cx="1754546" cy="18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3049" y="4869160"/>
            <a:ext cx="1856050" cy="19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4374" y="160338"/>
            <a:ext cx="9512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могут использовать: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чителя-логопеды;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USER\AppData\Local\Microsoft\Windows\INetCache\Content.Word\20211021_130705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78" y="2708921"/>
            <a:ext cx="6736334" cy="3528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0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Камешки текстура - 33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 flipH="1">
            <a:off x="1984375" y="-144463"/>
            <a:ext cx="3672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95406" y="5862591"/>
            <a:ext cx="337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Щипковый захват</a:t>
            </a:r>
            <a:endParaRPr lang="ru-RU" sz="2400" dirty="0"/>
          </a:p>
        </p:txBody>
      </p:sp>
      <p:pic>
        <p:nvPicPr>
          <p:cNvPr id="9" name="Picture 4" descr="C:\Users\Elena\Desktop\марблс\hello_html_2ab717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294535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Elena\Desktop\марблс\IMAG0875.jpg"/>
          <p:cNvPicPr>
            <a:picLocks noChangeAspect="1" noChangeArrowheads="1"/>
          </p:cNvPicPr>
          <p:nvPr/>
        </p:nvPicPr>
        <p:blipFill>
          <a:blip r:embed="rId3" cstate="print"/>
          <a:srcRect l="12720" t="28088" r="36559"/>
          <a:stretch>
            <a:fillRect/>
          </a:stretch>
        </p:blipFill>
        <p:spPr bwMode="auto">
          <a:xfrm>
            <a:off x="4347096" y="2132856"/>
            <a:ext cx="3499863" cy="372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12264" r="22661"/>
          <a:stretch/>
        </p:blipFill>
        <p:spPr bwMode="auto">
          <a:xfrm>
            <a:off x="8297332" y="692696"/>
            <a:ext cx="3509905" cy="356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90566" y="465525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Пинцетный захват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400256" y="3997723"/>
            <a:ext cx="3514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Кулачковый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35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1775520" y="763794"/>
            <a:ext cx="10729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с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марблами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72464" y="4858352"/>
            <a:ext cx="1856050" cy="19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352" y="1348570"/>
            <a:ext cx="1192021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положительную мотивацию к занятиям;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совершенствовать грамматический строй речи;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фонетико-фонематическую систему языка и навыков языкового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грамоты;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коммуникативных навыков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" y="142713"/>
            <a:ext cx="1359789" cy="146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4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1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0D67E"/>
      </a:lt2>
      <a:accent1>
        <a:srgbClr val="FBEF59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6354</TotalTime>
  <Words>306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Тема21</vt:lpstr>
      <vt:lpstr>Презентация PowerPoint</vt:lpstr>
      <vt:lpstr>Презентация PowerPoint</vt:lpstr>
      <vt:lpstr>История марблов</vt:lpstr>
      <vt:lpstr>Состав и свойства марблов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USER</cp:lastModifiedBy>
  <cp:revision>329</cp:revision>
  <dcterms:created xsi:type="dcterms:W3CDTF">2015-10-15T19:07:08Z</dcterms:created>
  <dcterms:modified xsi:type="dcterms:W3CDTF">2022-03-17T10:38:06Z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42</vt:i4>
  </property>
</Properties>
</file>