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428736"/>
            <a:ext cx="614366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Игра-тренажер</a:t>
            </a:r>
          </a:p>
          <a:p>
            <a:pPr algn="ctr"/>
            <a:r>
              <a:rPr lang="ru-RU" sz="5400" b="1" dirty="0" smtClean="0"/>
              <a:t>«</a:t>
            </a:r>
            <a:r>
              <a:rPr lang="ru-RU" sz="8000" b="1" dirty="0" smtClean="0"/>
              <a:t>Поехали</a:t>
            </a:r>
            <a:r>
              <a:rPr lang="ru-RU" sz="5400" b="1" dirty="0" smtClean="0"/>
              <a:t>!!!»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143512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85794"/>
            <a:ext cx="8001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Цель игры: 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закрепление произношения изолированного звука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85794"/>
            <a:ext cx="80010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«Заведи мотор» у машинки (произноси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р-р-р-р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нажми на машинку мышкой, произноси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р-р-р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так долго, пока машина не достигнет финиша.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Нажми на машинку еще раз, чтобы повторить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Не повторяйте упражнение больше 4-5 раз подряд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мой сайт\Игры - автоматизация звуков\Картинки\893947_tachka-prozrachnyi-f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3446"/>
            <a:ext cx="1778012" cy="1000132"/>
          </a:xfrm>
          <a:prstGeom prst="rect">
            <a:avLst/>
          </a:prstGeom>
          <a:noFill/>
        </p:spPr>
      </p:pic>
      <p:pic>
        <p:nvPicPr>
          <p:cNvPr id="2053" name="Picture 5" descr="C:\Users\user\Desktop\мой сайт\Игры - автоматизация звуков\Картинки\u_9646fecb3c9583de7e49c4cd234b00e0_8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5504" y="3000372"/>
            <a:ext cx="1968496" cy="1968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80204E-6 C 0.02483 -0.03863 0.04983 -0.07702 0.08594 -0.06777 C 0.1217 -0.05851 0.17084 0.0555 0.21545 0.05527 C 0.25972 0.05504 0.30608 -0.068 0.35278 -0.06962 C 0.39913 -0.07123 0.4467 0.04301 0.49497 0.04509 C 0.54323 0.04717 0.61493 -0.03747 0.64254 -0.05736 C 0.67049 -0.07725 0.66563 -0.07563 0.66077 -0.07378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60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Епанечникова</dc:creator>
  <cp:lastModifiedBy>DNS</cp:lastModifiedBy>
  <cp:revision>7</cp:revision>
  <dcterms:created xsi:type="dcterms:W3CDTF">2017-04-02T12:05:04Z</dcterms:created>
  <dcterms:modified xsi:type="dcterms:W3CDTF">2019-03-01T15:19:21Z</dcterms:modified>
</cp:coreProperties>
</file>