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1" r:id="rId3"/>
    <p:sldId id="265" r:id="rId4"/>
    <p:sldId id="257" r:id="rId5"/>
    <p:sldId id="263" r:id="rId6"/>
    <p:sldId id="262" r:id="rId7"/>
    <p:sldId id="264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12" autoAdjust="0"/>
    <p:restoredTop sz="94660"/>
  </p:normalViewPr>
  <p:slideViewPr>
    <p:cSldViewPr>
      <p:cViewPr varScale="1">
        <p:scale>
          <a:sx n="72" d="100"/>
          <a:sy n="72" d="100"/>
        </p:scale>
        <p:origin x="1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FCA71D-AD43-4742-A1F6-7C977799672D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B9EB2-BF0D-45BC-BC48-2C071ADD60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B9EB2-BF0D-45BC-BC48-2C071ADD60B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B9EB2-BF0D-45BC-BC48-2C071ADD60B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6050" y="5000636"/>
            <a:ext cx="6143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2357430"/>
            <a:ext cx="842968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/>
              <a:t>Игра-тренажер</a:t>
            </a:r>
          </a:p>
          <a:p>
            <a:pPr algn="ctr"/>
            <a:r>
              <a:rPr lang="ru-RU" sz="5400" b="1" dirty="0" smtClean="0"/>
              <a:t>«</a:t>
            </a:r>
            <a:r>
              <a:rPr lang="ru-RU" sz="8000" b="1" dirty="0" smtClean="0"/>
              <a:t>Цирковые тигры</a:t>
            </a:r>
            <a:r>
              <a:rPr lang="ru-RU" sz="5400" b="1" dirty="0" smtClean="0"/>
              <a:t>»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мой сайт\Игры - автоматизация звуков\Картинки\circus-elephant-16791643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3857628"/>
            <a:ext cx="2321889" cy="1643050"/>
          </a:xfrm>
          <a:prstGeom prst="rect">
            <a:avLst/>
          </a:prstGeom>
          <a:noFill/>
        </p:spPr>
      </p:pic>
      <p:pic>
        <p:nvPicPr>
          <p:cNvPr id="3" name="Picture 2" descr="C:\Users\user\Desktop\мой сайт\Игры - автоматизация звуков\Картинки\circus-elephant-16791643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2214554"/>
            <a:ext cx="2321889" cy="1643050"/>
          </a:xfrm>
          <a:prstGeom prst="rect">
            <a:avLst/>
          </a:prstGeom>
          <a:noFill/>
        </p:spPr>
      </p:pic>
      <p:pic>
        <p:nvPicPr>
          <p:cNvPr id="4" name="Picture 2" descr="C:\Users\user\Desktop\мой сайт\Игры - автоматизация звуков\Картинки\circus-elephant-16791643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3929066"/>
            <a:ext cx="2321889" cy="1643050"/>
          </a:xfrm>
          <a:prstGeom prst="rect">
            <a:avLst/>
          </a:prstGeom>
          <a:noFill/>
        </p:spPr>
      </p:pic>
      <p:pic>
        <p:nvPicPr>
          <p:cNvPr id="1027" name="Picture 3" descr="C:\Users\user\Desktop\мой сайт\Игры - автоматизация звуков\Картинки\stock-photo-tiger-sitting-in-front-of-a-white-background-all-my-pictures-are-taken-in-a-photo-studio-2643739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1857364"/>
            <a:ext cx="1360100" cy="238382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85786" y="5572140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ОР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43306" y="4000504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ОР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00892" y="5715016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ОР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3" descr="C:\Users\user\Desktop\мой сайт\Игры - автоматизация звуков\Картинки\stock-photo-tiger-sitting-in-front-of-a-white-background-all-my-pictures-are-taken-in-a-photo-studio-2643739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357166"/>
            <a:ext cx="1360100" cy="2383821"/>
          </a:xfrm>
          <a:prstGeom prst="rect">
            <a:avLst/>
          </a:prstGeom>
          <a:noFill/>
        </p:spPr>
      </p:pic>
      <p:pic>
        <p:nvPicPr>
          <p:cNvPr id="12" name="Picture 3" descr="C:\Users\user\Desktop\мой сайт\Игры - автоматизация звуков\Картинки\stock-photo-tiger-sitting-in-front-of-a-white-background-all-my-pictures-are-taken-in-a-photo-studio-2643739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2000240"/>
            <a:ext cx="1360100" cy="23838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мой сайт\Игры - автоматизация звуков\Картинки\circus-elephant-16791643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3857628"/>
            <a:ext cx="2321889" cy="1643050"/>
          </a:xfrm>
          <a:prstGeom prst="rect">
            <a:avLst/>
          </a:prstGeom>
          <a:noFill/>
        </p:spPr>
      </p:pic>
      <p:pic>
        <p:nvPicPr>
          <p:cNvPr id="3" name="Picture 2" descr="C:\Users\user\Desktop\мой сайт\Игры - автоматизация звуков\Картинки\circus-elephant-16791643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2214554"/>
            <a:ext cx="2321889" cy="1643050"/>
          </a:xfrm>
          <a:prstGeom prst="rect">
            <a:avLst/>
          </a:prstGeom>
          <a:noFill/>
        </p:spPr>
      </p:pic>
      <p:pic>
        <p:nvPicPr>
          <p:cNvPr id="4" name="Picture 2" descr="C:\Users\user\Desktop\мой сайт\Игры - автоматизация звуков\Картинки\circus-elephant-16791643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3929066"/>
            <a:ext cx="2321889" cy="1643050"/>
          </a:xfrm>
          <a:prstGeom prst="rect">
            <a:avLst/>
          </a:prstGeom>
          <a:noFill/>
        </p:spPr>
      </p:pic>
      <p:pic>
        <p:nvPicPr>
          <p:cNvPr id="1027" name="Picture 3" descr="C:\Users\user\Desktop\мой сайт\Игры - автоматизация звуков\Картинки\stock-photo-tiger-sitting-in-front-of-a-white-background-all-my-pictures-are-taken-in-a-photo-studio-2643739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1857364"/>
            <a:ext cx="1360100" cy="238382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85786" y="5572140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ИР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43306" y="4000504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ИР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00892" y="5715016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ИР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3" descr="C:\Users\user\Desktop\мой сайт\Игры - автоматизация звуков\Картинки\stock-photo-tiger-sitting-in-front-of-a-white-background-all-my-pictures-are-taken-in-a-photo-studio-2643739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357166"/>
            <a:ext cx="1360100" cy="2383821"/>
          </a:xfrm>
          <a:prstGeom prst="rect">
            <a:avLst/>
          </a:prstGeom>
          <a:noFill/>
        </p:spPr>
      </p:pic>
      <p:pic>
        <p:nvPicPr>
          <p:cNvPr id="12" name="Picture 3" descr="C:\Users\user\Desktop\мой сайт\Игры - автоматизация звуков\Картинки\stock-photo-tiger-sitting-in-front-of-a-white-background-all-my-pictures-are-taken-in-a-photo-studio-2643739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2000240"/>
            <a:ext cx="1360100" cy="23838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2357430"/>
            <a:ext cx="8429684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Цель игры:</a:t>
            </a:r>
          </a:p>
          <a:p>
            <a:pPr algn="just">
              <a:lnSpc>
                <a:spcPct val="150000"/>
              </a:lnSpc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 закрепление произношения звука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в прямых и обратных слогах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2071678"/>
            <a:ext cx="842968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Задание:</a:t>
            </a: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Хочешь стать дрессировщиком в цирке? Попробуй научить тигров запрыгивать на тумбы. </a:t>
            </a: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Прочитай слог под тумбой, нажми на мышку – тигр запрыгнет на тумбу</a:t>
            </a:r>
          </a:p>
          <a:p>
            <a:pPr algn="just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* Если ребенок еще не умеет читать, он может повторять слоги за взрослым.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* Взрослый может сам нажимать на мышку, тем самым контролировать правильное произношение звука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мой сайт\Игры - автоматизация звуков\Картинки\circus-elephant-16791643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3857628"/>
            <a:ext cx="2321889" cy="1643050"/>
          </a:xfrm>
          <a:prstGeom prst="rect">
            <a:avLst/>
          </a:prstGeom>
          <a:noFill/>
        </p:spPr>
      </p:pic>
      <p:pic>
        <p:nvPicPr>
          <p:cNvPr id="3" name="Picture 2" descr="C:\Users\user\Desktop\мой сайт\Игры - автоматизация звуков\Картинки\circus-elephant-16791643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2214554"/>
            <a:ext cx="2321889" cy="1643050"/>
          </a:xfrm>
          <a:prstGeom prst="rect">
            <a:avLst/>
          </a:prstGeom>
          <a:noFill/>
        </p:spPr>
      </p:pic>
      <p:pic>
        <p:nvPicPr>
          <p:cNvPr id="4" name="Picture 2" descr="C:\Users\user\Desktop\мой сайт\Игры - автоматизация звуков\Картинки\circus-elephant-16791643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3929066"/>
            <a:ext cx="2321889" cy="1643050"/>
          </a:xfrm>
          <a:prstGeom prst="rect">
            <a:avLst/>
          </a:prstGeom>
          <a:noFill/>
        </p:spPr>
      </p:pic>
      <p:pic>
        <p:nvPicPr>
          <p:cNvPr id="1027" name="Picture 3" descr="C:\Users\user\Desktop\мой сайт\Игры - автоматизация звуков\Картинки\stock-photo-tiger-sitting-in-front-of-a-white-background-all-my-pictures-are-taken-in-a-photo-studio-2643739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1857364"/>
            <a:ext cx="1360100" cy="238382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85786" y="5572140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РА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43306" y="4000504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РА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00892" y="5715016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РА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3" descr="C:\Users\user\Desktop\мой сайт\Игры - автоматизация звуков\Картинки\stock-photo-tiger-sitting-in-front-of-a-white-background-all-my-pictures-are-taken-in-a-photo-studio-2643739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357166"/>
            <a:ext cx="1360100" cy="2383821"/>
          </a:xfrm>
          <a:prstGeom prst="rect">
            <a:avLst/>
          </a:prstGeom>
          <a:noFill/>
        </p:spPr>
      </p:pic>
      <p:pic>
        <p:nvPicPr>
          <p:cNvPr id="12" name="Picture 3" descr="C:\Users\user\Desktop\мой сайт\Игры - автоматизация звуков\Картинки\stock-photo-tiger-sitting-in-front-of-a-white-background-all-my-pictures-are-taken-in-a-photo-studio-2643739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2000240"/>
            <a:ext cx="1360100" cy="23838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мой сайт\Игры - автоматизация звуков\Картинки\circus-elephant-16791643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3857628"/>
            <a:ext cx="2321889" cy="1643050"/>
          </a:xfrm>
          <a:prstGeom prst="rect">
            <a:avLst/>
          </a:prstGeom>
          <a:noFill/>
        </p:spPr>
      </p:pic>
      <p:pic>
        <p:nvPicPr>
          <p:cNvPr id="3" name="Picture 2" descr="C:\Users\user\Desktop\мой сайт\Игры - автоматизация звуков\Картинки\circus-elephant-16791643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2214554"/>
            <a:ext cx="2321889" cy="1643050"/>
          </a:xfrm>
          <a:prstGeom prst="rect">
            <a:avLst/>
          </a:prstGeom>
          <a:noFill/>
        </p:spPr>
      </p:pic>
      <p:pic>
        <p:nvPicPr>
          <p:cNvPr id="4" name="Picture 2" descr="C:\Users\user\Desktop\мой сайт\Игры - автоматизация звуков\Картинки\circus-elephant-16791643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3929066"/>
            <a:ext cx="2321889" cy="1643050"/>
          </a:xfrm>
          <a:prstGeom prst="rect">
            <a:avLst/>
          </a:prstGeom>
          <a:noFill/>
        </p:spPr>
      </p:pic>
      <p:pic>
        <p:nvPicPr>
          <p:cNvPr id="1027" name="Picture 3" descr="C:\Users\user\Desktop\мой сайт\Игры - автоматизация звуков\Картинки\stock-photo-tiger-sitting-in-front-of-a-white-background-all-my-pictures-are-taken-in-a-photo-studio-2643739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1857364"/>
            <a:ext cx="1360100" cy="238382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85786" y="5572140"/>
            <a:ext cx="1357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РЫ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43306" y="4000504"/>
            <a:ext cx="1357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РЫ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00892" y="5715016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РЫ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3" descr="C:\Users\user\Desktop\мой сайт\Игры - автоматизация звуков\Картинки\stock-photo-tiger-sitting-in-front-of-a-white-background-all-my-pictures-are-taken-in-a-photo-studio-2643739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357166"/>
            <a:ext cx="1360100" cy="2383821"/>
          </a:xfrm>
          <a:prstGeom prst="rect">
            <a:avLst/>
          </a:prstGeom>
          <a:noFill/>
        </p:spPr>
      </p:pic>
      <p:pic>
        <p:nvPicPr>
          <p:cNvPr id="12" name="Picture 3" descr="C:\Users\user\Desktop\мой сайт\Игры - автоматизация звуков\Картинки\stock-photo-tiger-sitting-in-front-of-a-white-background-all-my-pictures-are-taken-in-a-photo-studio-2643739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2000240"/>
            <a:ext cx="1360100" cy="23838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мой сайт\Игры - автоматизация звуков\Картинки\circus-elephant-16791643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3857628"/>
            <a:ext cx="2321889" cy="1643050"/>
          </a:xfrm>
          <a:prstGeom prst="rect">
            <a:avLst/>
          </a:prstGeom>
          <a:noFill/>
        </p:spPr>
      </p:pic>
      <p:pic>
        <p:nvPicPr>
          <p:cNvPr id="3" name="Picture 2" descr="C:\Users\user\Desktop\мой сайт\Игры - автоматизация звуков\Картинки\circus-elephant-16791643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2214554"/>
            <a:ext cx="2321889" cy="1643050"/>
          </a:xfrm>
          <a:prstGeom prst="rect">
            <a:avLst/>
          </a:prstGeom>
          <a:noFill/>
        </p:spPr>
      </p:pic>
      <p:pic>
        <p:nvPicPr>
          <p:cNvPr id="4" name="Picture 2" descr="C:\Users\user\Desktop\мой сайт\Игры - автоматизация звуков\Картинки\circus-elephant-16791643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3929066"/>
            <a:ext cx="2321889" cy="1643050"/>
          </a:xfrm>
          <a:prstGeom prst="rect">
            <a:avLst/>
          </a:prstGeom>
          <a:noFill/>
        </p:spPr>
      </p:pic>
      <p:pic>
        <p:nvPicPr>
          <p:cNvPr id="1027" name="Picture 3" descr="C:\Users\user\Desktop\мой сайт\Игры - автоматизация звуков\Картинки\stock-photo-tiger-sitting-in-front-of-a-white-background-all-my-pictures-are-taken-in-a-photo-studio-2643739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1857364"/>
            <a:ext cx="1360100" cy="238382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85786" y="5572140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РО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43306" y="4000504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РО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00892" y="5715016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РО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3" descr="C:\Users\user\Desktop\мой сайт\Игры - автоматизация звуков\Картинки\stock-photo-tiger-sitting-in-front-of-a-white-background-all-my-pictures-are-taken-in-a-photo-studio-2643739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357166"/>
            <a:ext cx="1360100" cy="2383821"/>
          </a:xfrm>
          <a:prstGeom prst="rect">
            <a:avLst/>
          </a:prstGeom>
          <a:noFill/>
        </p:spPr>
      </p:pic>
      <p:pic>
        <p:nvPicPr>
          <p:cNvPr id="12" name="Picture 3" descr="C:\Users\user\Desktop\мой сайт\Игры - автоматизация звуков\Картинки\stock-photo-tiger-sitting-in-front-of-a-white-background-all-my-pictures-are-taken-in-a-photo-studio-2643739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2000240"/>
            <a:ext cx="1360100" cy="23838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мой сайт\Игры - автоматизация звуков\Картинки\circus-elephant-16791643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3857628"/>
            <a:ext cx="2321889" cy="1643050"/>
          </a:xfrm>
          <a:prstGeom prst="rect">
            <a:avLst/>
          </a:prstGeom>
          <a:noFill/>
        </p:spPr>
      </p:pic>
      <p:pic>
        <p:nvPicPr>
          <p:cNvPr id="3" name="Picture 2" descr="C:\Users\user\Desktop\мой сайт\Игры - автоматизация звуков\Картинки\circus-elephant-16791643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2214554"/>
            <a:ext cx="2321889" cy="1643050"/>
          </a:xfrm>
          <a:prstGeom prst="rect">
            <a:avLst/>
          </a:prstGeom>
          <a:noFill/>
        </p:spPr>
      </p:pic>
      <p:pic>
        <p:nvPicPr>
          <p:cNvPr id="4" name="Picture 2" descr="C:\Users\user\Desktop\мой сайт\Игры - автоматизация звуков\Картинки\circus-elephant-16791643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3929066"/>
            <a:ext cx="2321889" cy="1643050"/>
          </a:xfrm>
          <a:prstGeom prst="rect">
            <a:avLst/>
          </a:prstGeom>
          <a:noFill/>
        </p:spPr>
      </p:pic>
      <p:pic>
        <p:nvPicPr>
          <p:cNvPr id="1027" name="Picture 3" descr="C:\Users\user\Desktop\мой сайт\Игры - автоматизация звуков\Картинки\stock-photo-tiger-sitting-in-front-of-a-white-background-all-my-pictures-are-taken-in-a-photo-studio-2643739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1857364"/>
            <a:ext cx="1360100" cy="238382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85786" y="5572140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РУ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43306" y="4000504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РУ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00892" y="5715016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РУ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3" descr="C:\Users\user\Desktop\мой сайт\Игры - автоматизация звуков\Картинки\stock-photo-tiger-sitting-in-front-of-a-white-background-all-my-pictures-are-taken-in-a-photo-studio-2643739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357166"/>
            <a:ext cx="1360100" cy="2383821"/>
          </a:xfrm>
          <a:prstGeom prst="rect">
            <a:avLst/>
          </a:prstGeom>
          <a:noFill/>
        </p:spPr>
      </p:pic>
      <p:pic>
        <p:nvPicPr>
          <p:cNvPr id="12" name="Picture 3" descr="C:\Users\user\Desktop\мой сайт\Игры - автоматизация звуков\Картинки\stock-photo-tiger-sitting-in-front-of-a-white-background-all-my-pictures-are-taken-in-a-photo-studio-2643739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2000240"/>
            <a:ext cx="1360100" cy="23838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мой сайт\Игры - автоматизация звуков\Картинки\circus-elephant-16791643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3857628"/>
            <a:ext cx="2321889" cy="1643050"/>
          </a:xfrm>
          <a:prstGeom prst="rect">
            <a:avLst/>
          </a:prstGeom>
          <a:noFill/>
        </p:spPr>
      </p:pic>
      <p:pic>
        <p:nvPicPr>
          <p:cNvPr id="3" name="Picture 2" descr="C:\Users\user\Desktop\мой сайт\Игры - автоматизация звуков\Картинки\circus-elephant-16791643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2214554"/>
            <a:ext cx="2321889" cy="1643050"/>
          </a:xfrm>
          <a:prstGeom prst="rect">
            <a:avLst/>
          </a:prstGeom>
          <a:noFill/>
        </p:spPr>
      </p:pic>
      <p:pic>
        <p:nvPicPr>
          <p:cNvPr id="4" name="Picture 2" descr="C:\Users\user\Desktop\мой сайт\Игры - автоматизация звуков\Картинки\circus-elephant-16791643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3929066"/>
            <a:ext cx="2321889" cy="1643050"/>
          </a:xfrm>
          <a:prstGeom prst="rect">
            <a:avLst/>
          </a:prstGeom>
          <a:noFill/>
        </p:spPr>
      </p:pic>
      <p:pic>
        <p:nvPicPr>
          <p:cNvPr id="1027" name="Picture 3" descr="C:\Users\user\Desktop\мой сайт\Игры - автоматизация звуков\Картинки\stock-photo-tiger-sitting-in-front-of-a-white-background-all-my-pictures-are-taken-in-a-photo-studio-2643739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1857364"/>
            <a:ext cx="1360100" cy="238382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85786" y="5572140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УР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43306" y="4000504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УР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00892" y="5715016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УР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3" descr="C:\Users\user\Desktop\мой сайт\Игры - автоматизация звуков\Картинки\stock-photo-tiger-sitting-in-front-of-a-white-background-all-my-pictures-are-taken-in-a-photo-studio-2643739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357166"/>
            <a:ext cx="1360100" cy="2383821"/>
          </a:xfrm>
          <a:prstGeom prst="rect">
            <a:avLst/>
          </a:prstGeom>
          <a:noFill/>
        </p:spPr>
      </p:pic>
      <p:pic>
        <p:nvPicPr>
          <p:cNvPr id="12" name="Picture 3" descr="C:\Users\user\Desktop\мой сайт\Игры - автоматизация звуков\Картинки\stock-photo-tiger-sitting-in-front-of-a-white-background-all-my-pictures-are-taken-in-a-photo-studio-2643739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2000240"/>
            <a:ext cx="1360100" cy="23838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мой сайт\Игры - автоматизация звуков\Картинки\circus-elephant-16791643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3857628"/>
            <a:ext cx="2321889" cy="1643050"/>
          </a:xfrm>
          <a:prstGeom prst="rect">
            <a:avLst/>
          </a:prstGeom>
          <a:noFill/>
        </p:spPr>
      </p:pic>
      <p:pic>
        <p:nvPicPr>
          <p:cNvPr id="3" name="Picture 2" descr="C:\Users\user\Desktop\мой сайт\Игры - автоматизация звуков\Картинки\circus-elephant-16791643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2214554"/>
            <a:ext cx="2321889" cy="1643050"/>
          </a:xfrm>
          <a:prstGeom prst="rect">
            <a:avLst/>
          </a:prstGeom>
          <a:noFill/>
        </p:spPr>
      </p:pic>
      <p:pic>
        <p:nvPicPr>
          <p:cNvPr id="4" name="Picture 2" descr="C:\Users\user\Desktop\мой сайт\Игры - автоматизация звуков\Картинки\circus-elephant-16791643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3929066"/>
            <a:ext cx="2321889" cy="1643050"/>
          </a:xfrm>
          <a:prstGeom prst="rect">
            <a:avLst/>
          </a:prstGeom>
          <a:noFill/>
        </p:spPr>
      </p:pic>
      <p:pic>
        <p:nvPicPr>
          <p:cNvPr id="1027" name="Picture 3" descr="C:\Users\user\Desktop\мой сайт\Игры - автоматизация звуков\Картинки\stock-photo-tiger-sitting-in-front-of-a-white-background-all-my-pictures-are-taken-in-a-photo-studio-2643739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1857364"/>
            <a:ext cx="1360100" cy="238382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85786" y="5572140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АР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43306" y="4000504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АР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00892" y="5715016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АР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3" descr="C:\Users\user\Desktop\мой сайт\Игры - автоматизация звуков\Картинки\stock-photo-tiger-sitting-in-front-of-a-white-background-all-my-pictures-are-taken-in-a-photo-studio-2643739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357166"/>
            <a:ext cx="1360100" cy="2383821"/>
          </a:xfrm>
          <a:prstGeom prst="rect">
            <a:avLst/>
          </a:prstGeom>
          <a:noFill/>
        </p:spPr>
      </p:pic>
      <p:pic>
        <p:nvPicPr>
          <p:cNvPr id="12" name="Picture 3" descr="C:\Users\user\Desktop\мой сайт\Игры - автоматизация звуков\Картинки\stock-photo-tiger-sitting-in-front-of-a-white-background-all-my-pictures-are-taken-in-a-photo-studio-2643739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2000240"/>
            <a:ext cx="1360100" cy="23838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103</Words>
  <Application>Microsoft Office PowerPoint</Application>
  <PresentationFormat>Экран (4:3)</PresentationFormat>
  <Paragraphs>36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 Епанечникова</dc:creator>
  <cp:lastModifiedBy>DNS</cp:lastModifiedBy>
  <cp:revision>7</cp:revision>
  <dcterms:created xsi:type="dcterms:W3CDTF">2017-04-02T12:50:04Z</dcterms:created>
  <dcterms:modified xsi:type="dcterms:W3CDTF">2019-03-01T15:19:51Z</dcterms:modified>
</cp:coreProperties>
</file>