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571612"/>
            <a:ext cx="84296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Игра</a:t>
            </a:r>
          </a:p>
          <a:p>
            <a:pPr algn="ctr"/>
            <a:r>
              <a:rPr lang="ru-RU" sz="6000" b="1" dirty="0" smtClean="0"/>
              <a:t>«Подарки для Ромы»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5000636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214422"/>
            <a:ext cx="771530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Цель игры: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закрепление произношения звука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словах, предложениях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закрепление умения выделять звук на фоне слова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71480"/>
            <a:ext cx="7572460" cy="5484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Ромы сегодня День Рождения! Он хочет получить такие подарки, в названиях которых есть звук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Выбери подарок для Ромы и нажми на него мышкой. Не ошибись!</a:t>
            </a:r>
          </a:p>
          <a:p>
            <a:pPr algn="just">
              <a:lnSpc>
                <a:spcPct val="1500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Если ребенок легко называет слова со звуком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можно предложить проговаривать предложения. Например: «Я подарю Роме ракету».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i (1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785794"/>
            <a:ext cx="2714644" cy="3515954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i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429132"/>
            <a:ext cx="1720588" cy="1547809"/>
          </a:xfrm>
          <a:prstGeom prst="rect">
            <a:avLst/>
          </a:prstGeom>
          <a:noFill/>
        </p:spPr>
      </p:pic>
      <p:pic>
        <p:nvPicPr>
          <p:cNvPr id="1028" name="Picture 4" descr="C:\Users\user\Desktop\мой сайт\Игры - автоматизация звуков\Картинки\i (3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429132"/>
            <a:ext cx="1500198" cy="1547809"/>
          </a:xfrm>
          <a:prstGeom prst="rect">
            <a:avLst/>
          </a:prstGeom>
          <a:noFill/>
        </p:spPr>
      </p:pic>
      <p:pic>
        <p:nvPicPr>
          <p:cNvPr id="1029" name="Picture 5" descr="C:\Users\user\Desktop\мой сайт\Игры - автоматизация звуков\Картинки\i (4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954" t="10465" r="16278" b="16278"/>
          <a:stretch>
            <a:fillRect/>
          </a:stretch>
        </p:blipFill>
        <p:spPr bwMode="auto">
          <a:xfrm>
            <a:off x="6715140" y="1000108"/>
            <a:ext cx="1428760" cy="1500198"/>
          </a:xfrm>
          <a:prstGeom prst="rect">
            <a:avLst/>
          </a:prstGeom>
          <a:noFill/>
        </p:spPr>
      </p:pic>
      <p:pic>
        <p:nvPicPr>
          <p:cNvPr id="1030" name="Picture 6" descr="C:\Users\user\Desktop\мой сайт\Игры - автоматизация звуков\Картинки\Мяч_проект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428868"/>
            <a:ext cx="1450606" cy="1527173"/>
          </a:xfrm>
          <a:prstGeom prst="rect">
            <a:avLst/>
          </a:prstGeom>
          <a:noFill/>
        </p:spPr>
      </p:pic>
      <p:pic>
        <p:nvPicPr>
          <p:cNvPr id="1031" name="Picture 7" descr="C:\Users\user\Desktop\мой сайт\Игры - автоматизация звуков\Картинки\ab6ce69fb0da00ca4895e2cdf304b226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143380"/>
            <a:ext cx="2100010" cy="1733544"/>
          </a:xfrm>
          <a:prstGeom prst="rect">
            <a:avLst/>
          </a:prstGeom>
          <a:noFill/>
        </p:spPr>
      </p:pic>
      <p:pic>
        <p:nvPicPr>
          <p:cNvPr id="1032" name="Picture 8" descr="C:\Users\user\Desktop\мой сайт\Игры - автоматизация звуков\Картинки\0006-012-Sadjas-v-nego-my-edem-vse-Na-nashu-dachu-po-shosse.pn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500570"/>
            <a:ext cx="2545862" cy="1409692"/>
          </a:xfrm>
          <a:prstGeom prst="rect">
            <a:avLst/>
          </a:prstGeom>
          <a:noFill/>
        </p:spPr>
      </p:pic>
      <p:pic>
        <p:nvPicPr>
          <p:cNvPr id="11" name="Picture 3" descr="C:\Users\user\Desktop\мой сайт\Игры - автоматизация звуков\Картинки\i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571744"/>
            <a:ext cx="1000132" cy="899700"/>
          </a:xfrm>
          <a:prstGeom prst="rect">
            <a:avLst/>
          </a:prstGeom>
          <a:noFill/>
        </p:spPr>
      </p:pic>
      <p:pic>
        <p:nvPicPr>
          <p:cNvPr id="12" name="Picture 4" descr="C:\Users\user\Desktop\мой сайт\Игры - автоматизация звуков\Картинки\i (3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308532"/>
            <a:ext cx="785818" cy="810757"/>
          </a:xfrm>
          <a:prstGeom prst="rect">
            <a:avLst/>
          </a:prstGeom>
          <a:noFill/>
        </p:spPr>
      </p:pic>
      <p:pic>
        <p:nvPicPr>
          <p:cNvPr id="13" name="Picture 7" descr="C:\Users\user\Desktop\мой сайт\Игры - автоматизация звуков\Картинки\ab6ce69fb0da00ca4895e2cdf304b226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071546"/>
            <a:ext cx="1143008" cy="943545"/>
          </a:xfrm>
          <a:prstGeom prst="rect">
            <a:avLst/>
          </a:prstGeom>
          <a:noFill/>
        </p:spPr>
      </p:pic>
      <p:pic>
        <p:nvPicPr>
          <p:cNvPr id="14" name="Picture 5" descr="C:\Users\user\Desktop\мой сайт\Игры - автоматизация звуков\Картинки\i (4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954" t="10465" r="16278" b="16278"/>
          <a:stretch>
            <a:fillRect/>
          </a:stretch>
        </p:blipFill>
        <p:spPr bwMode="auto">
          <a:xfrm>
            <a:off x="3786182" y="2200266"/>
            <a:ext cx="1000132" cy="1050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89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Епанечникова</dc:creator>
  <cp:lastModifiedBy>DNS</cp:lastModifiedBy>
  <cp:revision>6</cp:revision>
  <dcterms:created xsi:type="dcterms:W3CDTF">2017-04-02T13:37:05Z</dcterms:created>
  <dcterms:modified xsi:type="dcterms:W3CDTF">2019-03-01T15:20:07Z</dcterms:modified>
</cp:coreProperties>
</file>