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4" y="1643050"/>
            <a:ext cx="91440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Игра-тренажер</a:t>
            </a:r>
          </a:p>
          <a:p>
            <a:pPr algn="ctr"/>
            <a:r>
              <a:rPr lang="ru-RU" sz="5400" b="1" dirty="0" smtClean="0"/>
              <a:t>«</a:t>
            </a:r>
            <a:r>
              <a:rPr lang="ru-RU" sz="8000" b="1" dirty="0" smtClean="0"/>
              <a:t>Весёлая дорожка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16" y="1928802"/>
            <a:ext cx="814396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закрепление произношения звука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словах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571612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Помоги Соне дойти до конца дорожки. Назови картинку, не забывай правильно произносить звук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Назови все картинки, которые встретились Соне.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Взрослый открывает следующую картинку (щелкает мышкой), если звук в слове произнесен правильно.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Если ребенок легко называет слова, можно предложить проговаривать словосочетания: «скок на сок, скок на сумку и т.д.»  или предложения: «Соня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скок на сок»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357290" y="48577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643174" y="542926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43240" y="48577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500562" y="542926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628" y="492919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429388" y="542926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00892" y="492919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016855">
            <a:off x="7429520" y="450057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29454" y="307181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6357950" y="357187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72066" y="314324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4429124" y="357187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43240" y="314324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2571736" y="357187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85852" y="307181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6016855">
            <a:off x="1690021" y="26128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14414" y="121442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571736" y="178592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43240" y="135729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72066" y="135729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000892" y="1428736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500562" y="185736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500826" y="185736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мой сайт\Игры - автоматизация звуков\Картинки\858814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8646" r="29687"/>
          <a:stretch>
            <a:fillRect/>
          </a:stretch>
        </p:blipFill>
        <p:spPr bwMode="auto">
          <a:xfrm>
            <a:off x="142844" y="3714752"/>
            <a:ext cx="1143008" cy="274320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858644_kartinki-sok (1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00636"/>
            <a:ext cx="664961" cy="901642"/>
          </a:xfrm>
          <a:prstGeom prst="rect">
            <a:avLst/>
          </a:prstGeom>
          <a:noFill/>
        </p:spPr>
      </p:pic>
      <p:pic>
        <p:nvPicPr>
          <p:cNvPr id="1028" name="Picture 4" descr="C:\Users\user\Desktop\мой сайт\Игры - автоматизация звуков\Картинки\img145191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857760"/>
            <a:ext cx="1023934" cy="1023934"/>
          </a:xfrm>
          <a:prstGeom prst="rect">
            <a:avLst/>
          </a:prstGeom>
          <a:noFill/>
        </p:spPr>
      </p:pic>
      <p:pic>
        <p:nvPicPr>
          <p:cNvPr id="1029" name="Picture 5" descr="C:\Users\user\Desktop\мой сайт\Игры - автоматизация звуков\Картинки\i (5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072074"/>
            <a:ext cx="708389" cy="976305"/>
          </a:xfrm>
          <a:prstGeom prst="rect">
            <a:avLst/>
          </a:prstGeom>
          <a:noFill/>
        </p:spPr>
      </p:pic>
      <p:pic>
        <p:nvPicPr>
          <p:cNvPr id="1030" name="Picture 6" descr="C:\Users\user\Desktop\мой сайт\Игры - автоматизация звуков\Картинки\i (6)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000636"/>
            <a:ext cx="1262057" cy="1262057"/>
          </a:xfrm>
          <a:prstGeom prst="rect">
            <a:avLst/>
          </a:prstGeom>
          <a:noFill/>
        </p:spPr>
      </p:pic>
      <p:pic>
        <p:nvPicPr>
          <p:cNvPr id="1031" name="Picture 7" descr="C:\Users\user\Desktop\мой сайт\Игры - автоматизация звуков\Картинки\i (7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406" t="11628" r="16949"/>
          <a:stretch>
            <a:fillRect/>
          </a:stretch>
        </p:blipFill>
        <p:spPr bwMode="auto">
          <a:xfrm>
            <a:off x="7000892" y="3214686"/>
            <a:ext cx="1071570" cy="1005420"/>
          </a:xfrm>
          <a:prstGeom prst="rect">
            <a:avLst/>
          </a:prstGeom>
          <a:noFill/>
        </p:spPr>
      </p:pic>
      <p:pic>
        <p:nvPicPr>
          <p:cNvPr id="1032" name="Picture 8" descr="C:\Users\user\Desktop\мой сайт\Игры - автоматизация звуков\Картинки\braid-clipart-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3214686"/>
            <a:ext cx="1119190" cy="1119190"/>
          </a:xfrm>
          <a:prstGeom prst="rect">
            <a:avLst/>
          </a:prstGeom>
          <a:noFill/>
        </p:spPr>
      </p:pic>
      <p:pic>
        <p:nvPicPr>
          <p:cNvPr id="1033" name="Picture 9" descr="C:\Users\user\Desktop\мой сайт\Игры - автоматизация звуков\Картинки\lisa-fox-belyy-fon-minimalizm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00372"/>
            <a:ext cx="857250" cy="1524000"/>
          </a:xfrm>
          <a:prstGeom prst="rect">
            <a:avLst/>
          </a:prstGeom>
          <a:noFill/>
        </p:spPr>
      </p:pic>
      <p:pic>
        <p:nvPicPr>
          <p:cNvPr id="1034" name="Picture 10" descr="C:\Users\user\Desktop\мой сайт\Игры - автоматизация звуков\Картинки\4182292_max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143248"/>
            <a:ext cx="1524000" cy="1143000"/>
          </a:xfrm>
          <a:prstGeom prst="rect">
            <a:avLst/>
          </a:prstGeom>
          <a:noFill/>
        </p:spPr>
      </p:pic>
      <p:pic>
        <p:nvPicPr>
          <p:cNvPr id="1035" name="Picture 11" descr="C:\Users\user\Desktop\мой сайт\Игры - автоматизация звуков\Картинки\depositphotos_5208324-stock-photo-potted-globe-cactus-isolated-over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142984"/>
            <a:ext cx="896144" cy="1338242"/>
          </a:xfrm>
          <a:prstGeom prst="rect">
            <a:avLst/>
          </a:prstGeom>
          <a:noFill/>
        </p:spPr>
      </p:pic>
      <p:pic>
        <p:nvPicPr>
          <p:cNvPr id="1036" name="Picture 12" descr="C:\Users\user\Desktop\мой сайт\Игры - автоматизация звуков\Картинки\i (8)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9FF"/>
              </a:clrFrom>
              <a:clrTo>
                <a:srgbClr val="FEF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357298"/>
            <a:ext cx="1071570" cy="1143008"/>
          </a:xfrm>
          <a:prstGeom prst="rect">
            <a:avLst/>
          </a:prstGeom>
          <a:noFill/>
        </p:spPr>
      </p:pic>
      <p:pic>
        <p:nvPicPr>
          <p:cNvPr id="1037" name="Picture 13" descr="C:\Users\user\Desktop\мой сайт\Игры - автоматизация звуков\Картинки\15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750" r="27500"/>
          <a:stretch>
            <a:fillRect/>
          </a:stretch>
        </p:blipFill>
        <p:spPr bwMode="auto">
          <a:xfrm>
            <a:off x="5286380" y="1357298"/>
            <a:ext cx="781350" cy="1190620"/>
          </a:xfrm>
          <a:prstGeom prst="rect">
            <a:avLst/>
          </a:prstGeom>
          <a:noFill/>
        </p:spPr>
      </p:pic>
      <p:pic>
        <p:nvPicPr>
          <p:cNvPr id="1038" name="Picture 14" descr="C:\Users\user\Desktop\мой сайт\Игры - автоматизация звуков\Картинки\kokos-wm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500174"/>
            <a:ext cx="1023934" cy="102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94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Епанечникова</dc:creator>
  <cp:lastModifiedBy>DNS</cp:lastModifiedBy>
  <cp:revision>7</cp:revision>
  <dcterms:created xsi:type="dcterms:W3CDTF">2017-04-02T14:15:20Z</dcterms:created>
  <dcterms:modified xsi:type="dcterms:W3CDTF">2019-03-01T15:15:09Z</dcterms:modified>
</cp:coreProperties>
</file>