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357298"/>
            <a:ext cx="85725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Игра-тренажер</a:t>
            </a:r>
          </a:p>
          <a:p>
            <a:pPr algn="ctr"/>
            <a:r>
              <a:rPr lang="ru-RU" sz="5400" b="1" dirty="0" smtClean="0"/>
              <a:t>«</a:t>
            </a:r>
            <a:r>
              <a:rPr lang="ru-RU" sz="8000" b="1" dirty="0" smtClean="0"/>
              <a:t>Насос-помощник</a:t>
            </a:r>
            <a:r>
              <a:rPr lang="ru-RU" sz="5400" b="1" dirty="0" smtClean="0"/>
              <a:t>»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86050" y="4572008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Афанасьева И.М.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«МДОУ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д/с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14»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4296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</a:p>
          <a:p>
            <a:pPr algn="just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закрепление произношения звука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прямых слогах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8143932" cy="4797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Попробуй накачать мяч, колесо и надувной матрас.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этого произнеси правильно слог на круге и щелкни по нему мышкой. Продолжай произносить слоги правильно, пока не накачаешь мяч, колесо или матрас. </a:t>
            </a:r>
          </a:p>
          <a:p>
            <a:pPr algn="just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 Если ребенок еще не умеет читать, он может повторять слоги за взрослым.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 Взрослый может сам нажимать на мышку, тем самым контролировать правильное произношение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user\Desktop\мой сайт\Игры - автоматизация звуков\Картинки\4b3103ee91b0360c8e790a87652b0b5d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00306"/>
            <a:ext cx="1714512" cy="1899151"/>
          </a:xfrm>
          <a:prstGeom prst="rect">
            <a:avLst/>
          </a:prstGeom>
          <a:noFill/>
        </p:spPr>
      </p:pic>
      <p:pic>
        <p:nvPicPr>
          <p:cNvPr id="1026" name="Picture 2" descr="C:\Users\user\Desktop\мой сайт\Игры - автоматизация звуков\Картинки\httpfree4illustratorcomwp-contentuploadsbicycle-air-pump--21593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36" t="7589" r="25069" b="5357"/>
          <a:stretch>
            <a:fillRect/>
          </a:stretch>
        </p:blipFill>
        <p:spPr bwMode="auto">
          <a:xfrm>
            <a:off x="0" y="1643050"/>
            <a:ext cx="1928826" cy="2786082"/>
          </a:xfrm>
          <a:prstGeom prst="rect">
            <a:avLst/>
          </a:prstGeom>
          <a:noFill/>
        </p:spPr>
      </p:pic>
      <p:pic>
        <p:nvPicPr>
          <p:cNvPr id="1028" name="Picture 4" descr="C:\Users\user\Desktop\мой сайт\Игры - автоматизация звуков\Картинки\08w17-sdb-100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571744"/>
            <a:ext cx="1939436" cy="1985613"/>
          </a:xfrm>
          <a:prstGeom prst="rect">
            <a:avLst/>
          </a:prstGeom>
          <a:noFill/>
        </p:spPr>
      </p:pic>
      <p:pic>
        <p:nvPicPr>
          <p:cNvPr id="1029" name="Picture 5" descr="C:\Users\user\Desktop\мой сайт\Игры - автоматизация звуков\Картинки\5938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9346" y="4643446"/>
            <a:ext cx="3014654" cy="1935082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1785918" y="3286124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user\Desktop\мой сайт\Игры - автоматизация звуков\Картинки\kreslo-myach_naduvnoe.jpe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500042"/>
            <a:ext cx="1714512" cy="1714512"/>
          </a:xfrm>
          <a:prstGeom prst="rect">
            <a:avLst/>
          </a:prstGeom>
          <a:noFill/>
        </p:spPr>
      </p:pic>
      <p:pic>
        <p:nvPicPr>
          <p:cNvPr id="1031" name="Picture 7" descr="C:\Users\user\Desktop\мой сайт\Игры - автоматизация звуков\Картинки\baner muach fb 5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359" r="20703"/>
          <a:stretch>
            <a:fillRect/>
          </a:stretch>
        </p:blipFill>
        <p:spPr bwMode="auto">
          <a:xfrm>
            <a:off x="7072330" y="500042"/>
            <a:ext cx="1697901" cy="1571636"/>
          </a:xfrm>
          <a:prstGeom prst="rect">
            <a:avLst/>
          </a:prstGeom>
          <a:noFill/>
        </p:spPr>
      </p:pic>
      <p:pic>
        <p:nvPicPr>
          <p:cNvPr id="1033" name="Picture 9" descr="C:\Users\user\Desktop\мой сайт\Игры - автоматизация звуков\Картинки\e4ceba11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535"/>
          <a:stretch>
            <a:fillRect/>
          </a:stretch>
        </p:blipFill>
        <p:spPr bwMode="auto">
          <a:xfrm>
            <a:off x="6643702" y="4929198"/>
            <a:ext cx="1877451" cy="1357322"/>
          </a:xfrm>
          <a:prstGeom prst="rect">
            <a:avLst/>
          </a:prstGeom>
          <a:noFill/>
        </p:spPr>
      </p:pic>
      <p:sp>
        <p:nvSpPr>
          <p:cNvPr id="47" name="Овал 46"/>
          <p:cNvSpPr/>
          <p:nvPr/>
        </p:nvSpPr>
        <p:spPr>
          <a:xfrm>
            <a:off x="2571736" y="271462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571868" y="2500306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572000" y="2500306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5572132" y="2643182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1285852" y="2143116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000232" y="1357298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000364" y="1071546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000496" y="857232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5072066" y="857232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143636" y="1071546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6215074" y="3357562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500034" y="4429132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428728" y="485776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3428992" y="5072074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428860" y="521495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4357686" y="4643446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5357818" y="450057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6" grpId="1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115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Епанечникова</dc:creator>
  <cp:lastModifiedBy>DNS</cp:lastModifiedBy>
  <cp:revision>10</cp:revision>
  <dcterms:created xsi:type="dcterms:W3CDTF">2017-04-02T14:59:02Z</dcterms:created>
  <dcterms:modified xsi:type="dcterms:W3CDTF">2019-03-01T15:12:05Z</dcterms:modified>
</cp:coreProperties>
</file>