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97" r:id="rId32"/>
    <p:sldId id="35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13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6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9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4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8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0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4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0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8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3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EEFC6-8F98-40C3-BF53-C61F58598B5E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3ED3-22A3-4C55-865E-585F1E6F2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Проекты\Проект Дары лета\Фон для презентаций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2132856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урожая </a:t>
            </a:r>
            <a:endParaRPr lang="ru-RU" sz="60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Проекты\Проект Дары лета\Картинки к утреннику\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5" y="958034"/>
            <a:ext cx="7674598" cy="57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466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Эстафета «Собери овощи для борща»</a:t>
            </a:r>
            <a:endParaRPr lang="ru-RU" sz="32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ама\Проекты\Проект Дары лета\Картинки к утреннику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4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Мама\Проекты\Проект Дары лета\Картинки к утреннику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31" y="3573016"/>
            <a:ext cx="4941549" cy="36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Проекты\Проект Дары лета\Картинки к утреннику\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761937"/>
            <a:ext cx="4176463" cy="27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ма\Проекты\Проект Дары лета\Картинки к утреннику\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431295" cy="27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980" y="548680"/>
            <a:ext cx="885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«Положи яблоко в корзинку»</a:t>
            </a:r>
            <a:endParaRPr lang="ru-RU" sz="36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Мама\Проекты\Проект Дары лета\Картинки к утреннику\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Проекты\Проект Дары лета\Картинки для игр -ягоды\2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1"/>
            <a:ext cx="53964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Проекты\Проект Дары лета\Картинки для игр -ягоды\2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96" y="3140968"/>
            <a:ext cx="576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Проекты\Проект Дары лета\Картинки для игр -ягоды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60" y="123622"/>
            <a:ext cx="2873896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ма\Проекты\Проект Дары лета\Картинки к утреннику\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0" y="445496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Проекты\Проект Дары лета\Картинки для игр -ягоды\3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0850"/>
            <a:ext cx="4965233" cy="66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Проекты\Проект Дары лета\Картинки для игр -ягоды\3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8" y="125135"/>
            <a:ext cx="3440081" cy="21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ма\Проекты\Проект Дары лета\Картинки для игр -ягоды\3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8" y="2524893"/>
            <a:ext cx="3360324" cy="21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ма\Проекты\Проект Дары лета\Картинки для игр -ягоды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78" y="4876178"/>
            <a:ext cx="1800357" cy="164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Проекты\Проект Дары лета\Картинки для игр -ягоды\4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15" y="116632"/>
            <a:ext cx="365878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ма\Проекты\Проект Дары лета\Картинки для игр -ягоды\4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196184" cy="30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ма\Проекты\Проект Дары лета\Картинки для игр -ягоды\4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5" y="3652232"/>
            <a:ext cx="4127999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ма\Проекты\Проект Дары лета\Картинки для игр -ягоды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30" y="942780"/>
            <a:ext cx="2306662" cy="14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ма\Проекты\Проект Дары лета\Картинки к утреннику\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5" y="1312112"/>
            <a:ext cx="1341437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ма\Проекты\Проект Дары лета\Картинки для игр -ягоды\6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8592"/>
            <a:ext cx="3060000" cy="22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ма\Проекты\Проект Дары лета\Картинки для игр -ягоды\6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5" y="2608453"/>
            <a:ext cx="5103841" cy="40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Проекты\Проект Дары лета\Картинки для игр -ягоды\6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8453"/>
            <a:ext cx="3060000" cy="40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ма\Проекты\Проект Дары лета\Картинки для игр -ягоды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8" y="395960"/>
            <a:ext cx="255231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ама\Проекты\Проект Дары лета\Картинки для игр -ягоды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29" y="293592"/>
            <a:ext cx="26113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Проекты\Проект Дары лета\Картинки для игр -ягоды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860"/>
            <a:ext cx="4350926" cy="6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Проекты\Проект Дары лета\Картинки для игр -ягоды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71" y="548680"/>
            <a:ext cx="3701717" cy="24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ма\Проекты\Проект Дары лета\Картинки к утреннику\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98" y="3717032"/>
            <a:ext cx="3441081" cy="21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Проекты\Проект Дары лета\Картинки для игр -ягоды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60" y="692696"/>
            <a:ext cx="2780231" cy="20851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ма\Pictures\22. Игорек\IMG_20150713_134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" y="692696"/>
            <a:ext cx="4212168" cy="56162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ама\Проекты\Проект Дары лета\Картинки для игр -ягоды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1256834"/>
            <a:ext cx="2533949" cy="14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Мама\Pictures\21. Вера в лесу\DSC02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6"/>
            <a:ext cx="4416152" cy="331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Проекты\Проект Дары лета\Картинки к утреннику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023" y="12685"/>
            <a:ext cx="10355339" cy="68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Pictures\21. Вера в лесу\DSC02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96" y="3068960"/>
            <a:ext cx="4800000" cy="36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ма\Pictures\22. Игорек\IMG_20150713_135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996444" cy="53285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ма\Проекты\Проект Дары лета\Картинки для игр -ягоды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96" y="692696"/>
            <a:ext cx="1953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Pictures\21. Вера в лесу\DSC02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184"/>
            <a:ext cx="3510000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ма\Pictures\21. Вера в лесу\DSC02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510000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Мама\Проекты\Проект Дары лета\Картинки для игр -ягоды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69" y="4869360"/>
            <a:ext cx="2397810" cy="18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ма\Проекты\Проект Дары лета\Картинки для игр -ягоды\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45" y="404664"/>
            <a:ext cx="179465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Проекты\Проект Дары лета\Картинки к утреннику\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864928" cy="54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ма\Проекты\Проект Дары лета\Картинки к утреннику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4" y="176571"/>
            <a:ext cx="3721596" cy="325312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ма\Проекты\Проект Дары лета\Картинки к утреннику\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4" y="3614361"/>
            <a:ext cx="3721596" cy="29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Мама\Проекты\Проект Дары лета\Картинки к утреннику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946"/>
            <a:ext cx="9144000" cy="68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Проекты\Проект Дары лета\Картинки к утреннику\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3145532" cy="22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Мама\Pictures\22. Игорек\IMG_20150713_134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5" y="188640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ма\Pictures\21. Вера в лесу\DSC0287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7776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ма\Проекты\Проект Дары лета\Картинки к утреннику\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65" y="4425156"/>
            <a:ext cx="3364200" cy="22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Pictures\21. Вера в лесу\DSC02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5388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ма\Pictures\22. Игорек\IMG_20150713_135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5387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Pictures\21. Вера в лесу\DSC0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8063"/>
            <a:ext cx="6984776" cy="51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Проекты\Проект Дары лета\Картинки к утреннику\8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49" y="332656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Pictures\21. Вера в лесу\DSC02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3140968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Pictures\22. Игорек\IMG_20150713_134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" y="117232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ма\Проекты\Проект Дары лета\Картинки к утреннику\8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97" y="301898"/>
            <a:ext cx="380377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ама\Проекты\Проект Дары лета\Картинки к утреннику\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86" y="2060848"/>
            <a:ext cx="1788790" cy="25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ма\Проекты\Проект Дары лета\Картинки к утреннику\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188640"/>
            <a:ext cx="1905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ма\Проекты\Проект Дары лета\Картинки к утреннику\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136"/>
            <a:ext cx="2108262" cy="183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ма\Проекты\Проект Дары лета\Картинки к утреннику\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53729"/>
            <a:ext cx="3084934" cy="20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ма\Pictures\23. Проект Дары лета\3. Рассматривание настоящих грибов\100_45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471566" cy="59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ама\Проекты\Проект Дары лета\Картинки к утреннику\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520887"/>
            <a:ext cx="2051720" cy="25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ма\Проекты\Проект Дары лета\Картинки к утреннику\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34" y="4148584"/>
            <a:ext cx="2084166" cy="27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ма\Pictures\23. Проект Дары лета\3. Рассматривание настоящих грибов\100_4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411"/>
            <a:ext cx="7200800" cy="540101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Проекты\Проект Дары лета\Картинки к утреннику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Мама\Проекты\Проект Дары лета\Картинки к утреннику\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04" y="-99392"/>
            <a:ext cx="92030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ма\Проекты\Проект Дары лета\Картинки к утреннику\95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99229"/>
            <a:ext cx="3982908" cy="41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Pictures\23. Проект Дары лета\3. Рассматривание настоящих грибов\100_4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" y="-855"/>
            <a:ext cx="9144446" cy="68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ма\Проекты\Проект Дары лета\Фон для презентаций\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260648"/>
            <a:ext cx="5688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Наступила осень — 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осень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золотая,</a:t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Листья потихоньку 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ветерок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срывает,</a:t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Праздник урожая завершает круг,</a:t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Скоро все замерзнет 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уснет вокруг.</a:t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Но грустить не надо, 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зимнею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порой,</a:t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Вам тепло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подарит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Каравай с душой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:\Users\Мама\Проекты\Проект Дары лета\Картинки к утреннику\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25" y="4607249"/>
            <a:ext cx="2825804" cy="19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Проекты\Проект Дары лета\Картинки к утреннику\6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ма\Проекты\Проект Дары лета\Картинки к утреннику\9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03746"/>
            <a:ext cx="3635896" cy="22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ма\Проекты\Проект Дары лета\Картинки к утреннику\9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1678669" cy="24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Мама\Проекты\Проект Дары лета\Картинки к утреннику\9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2160829"/>
            <a:ext cx="1678669" cy="24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ама\Проекты\Проект Дары лета\Картинки к утреннику\9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03944"/>
            <a:ext cx="4014600" cy="26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ма\Проекты\Проект Дары лета\Картинки к утреннику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2" y="188640"/>
            <a:ext cx="580420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Проекты\Проект Дары лета\Картинки к утреннику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19709"/>
            <a:ext cx="3980614" cy="22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ма\Проекты\Проект Дары лета\Картинки к утреннику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420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Мама\Проекты\Проект Дары лета\Картинки к утреннику\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24" y="4293096"/>
            <a:ext cx="3536545" cy="235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Проекты\Проект Дары лета\Картинки к утреннику\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94" y="390634"/>
            <a:ext cx="45624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Мама\Проекты\Проект Дары лета\Картинки к утреннику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934"/>
            <a:ext cx="3800871" cy="29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ма\Проекты\Проект Дары лета\Картинки к утреннику\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458072" cy="29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ма\Проекты\Проект Дары лета\Картинки к утреннику\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46" y="3355120"/>
            <a:ext cx="3325194" cy="32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Мама\Проекты\Проект Дары лета\Картинки к утреннику\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49" y="362741"/>
            <a:ext cx="4415415" cy="29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Проекты\Проект Дары лета\Картинки к утреннику\6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0" y="8159"/>
            <a:ext cx="9197280" cy="68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5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Проекты\Проект Дары лета\Картинки к утреннику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" y="1268760"/>
            <a:ext cx="8583351" cy="53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128" y="332656"/>
            <a:ext cx="858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огороде много гряд…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27</Words>
  <Application>Microsoft Office PowerPoint</Application>
  <PresentationFormat>Экран (4:3)</PresentationFormat>
  <Paragraphs>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Кралина</dc:creator>
  <cp:lastModifiedBy>Кралина</cp:lastModifiedBy>
  <cp:revision>63</cp:revision>
  <dcterms:created xsi:type="dcterms:W3CDTF">2015-09-24T08:15:56Z</dcterms:created>
  <dcterms:modified xsi:type="dcterms:W3CDTF">2019-03-03T15:25:41Z</dcterms:modified>
</cp:coreProperties>
</file>