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4" r:id="rId4"/>
    <p:sldId id="269" r:id="rId5"/>
    <p:sldId id="272" r:id="rId6"/>
    <p:sldId id="257" r:id="rId7"/>
    <p:sldId id="276" r:id="rId8"/>
    <p:sldId id="267" r:id="rId9"/>
    <p:sldId id="277" r:id="rId10"/>
    <p:sldId id="284" r:id="rId11"/>
    <p:sldId id="281" r:id="rId12"/>
    <p:sldId id="278" r:id="rId13"/>
    <p:sldId id="295" r:id="rId14"/>
    <p:sldId id="287" r:id="rId15"/>
    <p:sldId id="289" r:id="rId16"/>
    <p:sldId id="290" r:id="rId17"/>
    <p:sldId id="294" r:id="rId18"/>
    <p:sldId id="29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66" d="100"/>
          <a:sy n="66" d="100"/>
        </p:scale>
        <p:origin x="-15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gi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40" y="1"/>
            <a:ext cx="9209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687016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Интегрированное занятие в средней группе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«Домики для гномиков»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3284984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 – Кралина В.В. </a:t>
            </a:r>
          </a:p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МДОУ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«Детский сад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14»</a:t>
            </a:r>
            <a:endParaRPr lang="ru-RU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Ростов Ярославской обл.</a:t>
            </a:r>
            <a:endParaRPr lang="ru-RU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Февраль 2016 г.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Documents\Цветные палочки\14. К занятию Гномики и домики\Картинки для презентации к занятию\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Мама\Documents\Цветные палочки\12а. Гномики Воскобовича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2" y="4937741"/>
            <a:ext cx="12898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Мама\Documents\Цветные палочки\12а. Гномики Воскобовича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41168"/>
            <a:ext cx="94577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Мама\Documents\Цветные палочки\12а. Гномики Воскобовича\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86" y="4221168"/>
            <a:ext cx="12602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Мама\Documents\Цветные палочки\12а. Гномики Воскобовича\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13176"/>
            <a:ext cx="150551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Мама\Documents\Цветные палочки\12а. Гномики Воскобовича\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61" y="4725144"/>
            <a:ext cx="84696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Мама\Documents\Цветные палочки\12а. Гномики Воскобовича\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1168"/>
            <a:ext cx="155323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Мама\Documents\Цветные палочки\12а. Гномики Воскобовича\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013176"/>
            <a:ext cx="124258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Dozhd_i_grom-Zvuk_dozhdya_i_groma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ма\Documents\Цветные палочки\14. К занятию Гномики и домики\Картинки для презентации к занятию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85" y="0"/>
            <a:ext cx="9314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7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ма\Documents\Цветные палочки\14. К занятию Гномики и домики\Картинки для презентации к занятию\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22279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Мама\Documents\Цветные палочки\14. К занятию Гномики и домики\Картинки для презентации к занятию\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9360"/>
            <a:ext cx="5297143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580112" y="692696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напольным конструктором</a:t>
            </a:r>
            <a:endParaRPr lang="ru-RU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22108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Выкладывание домиков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словесной инструкции и деревьев (путем подбора палочек).</a:t>
            </a:r>
            <a:endParaRPr lang="ru-RU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ocuments\Презентации - фон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709" y="-144120"/>
            <a:ext cx="9701213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Мама\Documents\Цветные палочки\12а. Гномики Воскобовича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34" y="176961"/>
            <a:ext cx="180584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Мама\Documents\Цветные палочки\12а. Гномики Воскобовича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85" y="176961"/>
            <a:ext cx="132409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Мама\Documents\Цветные палочки\12а. Гномики Воскобовича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59" y="176961"/>
            <a:ext cx="220552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Мама\Documents\Цветные палочки\12а. Гномики Воскобовича\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2" y="2564904"/>
            <a:ext cx="210771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Мама\Documents\Цветные палочки\12а. Гномики Воскобовича\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621" y="2420888"/>
            <a:ext cx="148219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Мама\Documents\Цветные палочки\12а. Гномики Воскобовича\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37392"/>
            <a:ext cx="217452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Мама\Documents\Цветные палочки\12а. Гномики Воскобовича\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87" y="4338000"/>
            <a:ext cx="173961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Мама\Documents\Презентации - фон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39" y="0"/>
            <a:ext cx="9209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ма\Documents\Цветные палочки\1.Картинки из книги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643760" cy="45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332656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домиков по</a:t>
            </a:r>
          </a:p>
          <a:p>
            <a:pPr algn="ctr"/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размеру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ма\Documents\Презентации - фон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75" y="-185982"/>
            <a:ext cx="9701213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Documents\Цветные палочки\8. Домики гномиков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13" y="4909673"/>
            <a:ext cx="2673871" cy="19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ма\Documents\Цветные палочки\8. Домики гномиков\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3004258" cy="30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ма\Documents\Цветные палочки\8. Домики гномиков\19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49" y="-99392"/>
            <a:ext cx="2072305" cy="34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75740" y="3717032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Сравнение домиков по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азмеру.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Мама\Documents\Цветные палочки\8. Домики гномиков\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99392"/>
            <a:ext cx="5228276" cy="34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Мама\Documents\Цветные палочки\14. К занятию Гномики и домики\Картинки для презентации к занятию\42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31" cy="31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Мама\Documents\Цветные палочки\14. К занятию Гномики и домики\Картинки для презентации к занятию\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2586"/>
            <a:ext cx="9143999" cy="370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ма\Documents\Цветные палочки\14. К занятию Гномики и домики\Картинки для презентации к занятию\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624"/>
            <a:ext cx="7128792" cy="58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Мама\Documents\Цветные палочки\12а. Гномики Воскобовича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52705"/>
            <a:ext cx="3203848" cy="366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Мама\Documents\Цветные палочки\12а. Гномики Воскобовича\5 —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5"/>
            <a:ext cx="1594257" cy="271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Мама\Documents\Цветные палочки\12а. Гномики Воскобовича\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82" y="3571098"/>
            <a:ext cx="270991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Мама\Documents\Цветные палочки\12а. Гномики Воскобовича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123"/>
            <a:ext cx="1358182" cy="189530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ма\Documents\Презентации - фон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75" y="-185982"/>
            <a:ext cx="9701213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Мама\Documents\Цветные палочки\11. Гномики картинки\7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85982"/>
            <a:ext cx="6791846" cy="722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40" y="1"/>
            <a:ext cx="9209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2402" y="209520"/>
            <a:ext cx="66961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Не стой в стороне равнодушно,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Когда, у кого то беда.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Рвануться на выручку нужно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В любую минуту, всегда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 если кому — то, кому — то поможет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Твоя доброта, улыбка твоя,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Ты счастлив, что день не напрасно был прожит,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Что годы живешь ты не зря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3573016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40" y="1"/>
            <a:ext cx="9209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5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ма\Documents\Цветные палочки\14. К занятию Гномики и домики\Картинки для презентации к занятию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8" y="-27384"/>
            <a:ext cx="916658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9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ма\Documents\Цветные палочки\14. К занятию Гномики и домики\Картинки для презентации к занятию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8" y="-27384"/>
            <a:ext cx="916658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Мама\Documents\Цветные палочки\14. К занятию Гномики и домики\Картинки для презентации к занятию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Мама\Documents\Цветные палочки\11. Гномики картинки\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992"/>
            <a:ext cx="4320000" cy="3240000"/>
          </a:xfrm>
          <a:prstGeom prst="rect">
            <a:avLst/>
          </a:prstGeom>
          <a:noFill/>
          <a:ln w="95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Мама\Documents\Цветные палочки\11. Гномики картинки\Новогодние гномики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368"/>
            <a:ext cx="4330826" cy="3240000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ма\Documents\Цветные палочки\11. Гномики картинки\Новогодние гномики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992"/>
            <a:ext cx="4320000" cy="3240000"/>
          </a:xfrm>
          <a:prstGeom prst="rect">
            <a:avLst/>
          </a:prstGeom>
          <a:noFill/>
          <a:ln w="95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ма\Documents\Цветные палочки\11. Гномики картинки\Новогодние гномики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7" y="3501368"/>
            <a:ext cx="4346969" cy="3240000"/>
          </a:xfrm>
          <a:prstGeom prst="rect">
            <a:avLst/>
          </a:prstGeom>
          <a:noFill/>
          <a:ln w="95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ама\Documents\Цветные палочки\11. Гномики картинки\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512"/>
            <a:ext cx="3084797" cy="4320000"/>
          </a:xfrm>
          <a:prstGeom prst="rect">
            <a:avLst/>
          </a:prstGeom>
          <a:noFill/>
          <a:ln w="95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Мама\Documents\Цветные палочки\11. Гномики картинки\Новогодние гномики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512"/>
            <a:ext cx="309231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Мама\Documents\Цветные палочки\11. Гномики картинки\Новогодние гномики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74" y="3526412"/>
            <a:ext cx="4393182" cy="3286964"/>
          </a:xfrm>
          <a:prstGeom prst="rect">
            <a:avLst/>
          </a:prstGeom>
          <a:noFill/>
          <a:ln w="95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ocuments\Цветные палочки\11. Гномики картинки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2" y="11663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Мама\Documents\Цветные палочки\11. Гномики картинки\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2000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Мама\Documents\Цветные палочки\11. Гномики картинки\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2" y="350100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Мама\Documents\Цветные палочки\11. Гномики картинки\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8580"/>
            <a:ext cx="431178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1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Documents\Цветные палочки\14. К занятию Гномики и домики\Картинки для презентации к занятию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7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Мама\Documents\Цветные палочки\11. Гномики картинки\17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883977" cy="39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ocuments\Презентации - фон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709" y="-144120"/>
            <a:ext cx="9701213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Мама\Documents\Цветные палочки\12а. Гномики Воскобовича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34" y="176961"/>
            <a:ext cx="180584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Мама\Documents\Цветные палочки\12а. Гномики Воскобовича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85" y="176961"/>
            <a:ext cx="132409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Мама\Documents\Цветные палочки\12а. Гномики Воскобовича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59" y="176961"/>
            <a:ext cx="220552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Мама\Documents\Цветные палочки\12а. Гномики Воскобовича\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2" y="2564904"/>
            <a:ext cx="210771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Мама\Documents\Цветные палочки\12а. Гномики Воскобовича\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621" y="2420888"/>
            <a:ext cx="148219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Мама\Documents\Цветные палочки\12а. Гномики Воскобовича\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37392"/>
            <a:ext cx="217452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Мама\Documents\Цветные палочки\12а. Гномики Воскобовича\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87" y="4338000"/>
            <a:ext cx="173961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117</Words>
  <Application>Microsoft Office PowerPoint</Application>
  <PresentationFormat>Экран (4:3)</PresentationFormat>
  <Paragraphs>22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Кралина</cp:lastModifiedBy>
  <cp:revision>47</cp:revision>
  <dcterms:created xsi:type="dcterms:W3CDTF">2016-02-03T19:02:40Z</dcterms:created>
  <dcterms:modified xsi:type="dcterms:W3CDTF">2019-03-09T18:23:00Z</dcterms:modified>
</cp:coreProperties>
</file>