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72" r:id="rId6"/>
    <p:sldId id="261" r:id="rId7"/>
    <p:sldId id="265" r:id="rId8"/>
    <p:sldId id="264" r:id="rId9"/>
    <p:sldId id="269" r:id="rId10"/>
    <p:sldId id="258" r:id="rId11"/>
    <p:sldId id="276" r:id="rId12"/>
    <p:sldId id="277" r:id="rId13"/>
    <p:sldId id="278" r:id="rId14"/>
    <p:sldId id="279" r:id="rId15"/>
    <p:sldId id="259" r:id="rId16"/>
    <p:sldId id="260" r:id="rId17"/>
    <p:sldId id="280" r:id="rId18"/>
    <p:sldId id="281" r:id="rId19"/>
    <p:sldId id="262" r:id="rId20"/>
    <p:sldId id="287" r:id="rId21"/>
    <p:sldId id="292" r:id="rId22"/>
    <p:sldId id="282" r:id="rId23"/>
    <p:sldId id="285" r:id="rId24"/>
    <p:sldId id="289" r:id="rId25"/>
    <p:sldId id="284" r:id="rId26"/>
    <p:sldId id="293" r:id="rId27"/>
    <p:sldId id="294" r:id="rId28"/>
    <p:sldId id="295" r:id="rId29"/>
    <p:sldId id="296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D713"/>
    <a:srgbClr val="008000"/>
    <a:srgbClr val="FF6600"/>
    <a:srgbClr val="4343EB"/>
    <a:srgbClr val="FC5528"/>
    <a:srgbClr val="F83B08"/>
    <a:srgbClr val="16EA20"/>
    <a:srgbClr val="FF66CC"/>
    <a:srgbClr val="33CCFF"/>
    <a:srgbClr val="1CC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1746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4864" y="1362441"/>
            <a:ext cx="79810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Сенсорное развитие детей </a:t>
            </a:r>
            <a:endParaRPr lang="en-US" sz="36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младшей группе детского сада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9492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МДОУ </a:t>
            </a:r>
            <a:r>
              <a:rPr lang="en-US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«Д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етский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сад №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14»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Ростов Ярославской обл. </a:t>
            </a:r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Май 2015 г.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4719" y="4077072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Подготовила и провела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оспитатель группы «Радуга»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Кралина Валентина Владимировна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787" y="29249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по проекту</a:t>
            </a:r>
            <a:endParaRPr lang="ru-RU" sz="28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63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44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3888" y="1262719"/>
            <a:ext cx="1944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 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Мама\Pictures\19. Для утренника про радугу\8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74" y="1503056"/>
            <a:ext cx="3239755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Pictures\19. Для утренника про радугу\8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202677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0924" y="2874955"/>
            <a:ext cx="2088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зрительного восприятия </a:t>
            </a:r>
            <a:endParaRPr lang="ru-RU" b="1" i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цвет</a:t>
            </a:r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C:\Users\Мама\Pictures\19. Для утренника про радугу\8 (2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1" y="4202677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Pictures\19. Для утренника про радугу\8 (1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9" y="4202677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Мама\Pictures\19. Для утренника про радугу\8 (1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27" y="1503056"/>
            <a:ext cx="3239754" cy="2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Мама\Pictures\19. Для утренника про радугу\8 (1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39" y="4202677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58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26876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 педагога с детьми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Мама\Pictures\19. Для утренника про радугу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738163" cy="35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Pictures\19. Для утренника про радугу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47" y="3068960"/>
            <a:ext cx="3682126" cy="276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2449" y="1776298"/>
            <a:ext cx="331236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зрительного восприятия </a:t>
            </a:r>
          </a:p>
          <a:p>
            <a:pPr algn="ctr"/>
            <a:r>
              <a:rPr lang="ru-RU" sz="2000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цвет.</a:t>
            </a:r>
          </a:p>
          <a:p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32447" y="5665534"/>
            <a:ext cx="4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Аппликация –солнышко </a:t>
            </a:r>
            <a:endParaRPr lang="ru-RU" b="1" i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теплый цвет, </a:t>
            </a:r>
            <a:endParaRPr lang="ru-RU" b="1" i="1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оттенков</a:t>
            </a:r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53647" y="5949280"/>
            <a:ext cx="3682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Пластилинография</a:t>
            </a:r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фрукты </a:t>
            </a:r>
            <a:r>
              <a:rPr lang="ru-RU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овощи.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9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" y="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1412775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 педагога с детьми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Мама\Pictures\19. Для утренника про радугу\6а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25174"/>
            <a:ext cx="3535595" cy="265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ма\Pictures\19. Для утренника про радугу\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17" y="4221088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ма\Pictures\19. Для утренника про радугу\7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841" y="4221088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ма\Pictures\19. Для утренника про радугу\7 (10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26" y="4221088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ма\Pictures\19. Для утренника про радугу\7 (1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1988840"/>
            <a:ext cx="4680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зрительного восприятия </a:t>
            </a:r>
          </a:p>
          <a:p>
            <a:pPr algn="ctr"/>
            <a:r>
              <a:rPr lang="ru-RU" sz="2000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цвет.</a:t>
            </a:r>
          </a:p>
          <a:p>
            <a:endParaRPr lang="ru-RU" sz="2000" dirty="0" smtClean="0"/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Составление радуги по стихотворению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Венгера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2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5953" y="1414270"/>
            <a:ext cx="34743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 педагога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</a:t>
            </a:r>
          </a:p>
          <a:p>
            <a:pPr algn="ctr"/>
            <a:endParaRPr lang="ru-RU" sz="16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Конструирование радуги из картона.</a:t>
            </a:r>
          </a:p>
          <a:p>
            <a:pPr algn="ctr"/>
            <a:endParaRPr lang="ru-RU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Кораблик Воскобовича – расположение флажков.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Мама\Pictures\19. Для утренника про радугу\7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7848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Pictures\19. Для утренника про радугу\7 (2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3298112" cy="247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Pictures\19. Для утренника про радугу\9 (1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64509"/>
            <a:ext cx="185504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ма\Pictures\19. Для утренника про радугу\9 (1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138" y="4096865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Мама\Pictures\19. Для утренника про радугу\9 (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61" y="4044029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0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10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5278" y="1556792"/>
            <a:ext cx="18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детьми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Мама\Pictures\18. последние фото\100_4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292" y="3149821"/>
            <a:ext cx="1938175" cy="145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Мама\Pictures\18. последние фото\100_4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90433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Мама\Pictures\18. последние фото\100_4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90433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Мама\Pictures\18. последние фото\100_42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Мама\Pictures\18. последние фото\100_427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522" y="4005064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6291" y="5013176"/>
            <a:ext cx="1938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Опыты с волчками – смешивание цветов.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34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3032" y="126876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Предметно-развивающая среда</a:t>
            </a:r>
            <a:endParaRPr lang="ru-RU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63888" y="3069462"/>
            <a:ext cx="2016224" cy="1200329"/>
          </a:xfrm>
          <a:prstGeom prst="rect">
            <a:avLst/>
          </a:prstGeom>
          <a:solidFill>
            <a:srgbClr val="FF221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сенсорного развития</a:t>
            </a:r>
            <a:endParaRPr lang="ru-RU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58596" y="1988838"/>
            <a:ext cx="1980220" cy="7078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Цветовое восприятие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6157" y="1988838"/>
            <a:ext cx="1908000" cy="1026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Восприятие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формы и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величины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3315683"/>
            <a:ext cx="3168352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Элементарное экспериментирование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4731777"/>
            <a:ext cx="2808312" cy="1323439"/>
          </a:xfrm>
          <a:prstGeom prst="rect">
            <a:avLst/>
          </a:prstGeom>
          <a:solidFill>
            <a:srgbClr val="67D713"/>
          </a:solidFill>
        </p:spPr>
        <p:txBody>
          <a:bodyPr wrap="square" rtlCol="0" anchor="ctr" anchorCtr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тактильной чувствительности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 обоняния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3790" y="4588037"/>
            <a:ext cx="2952328" cy="1631216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интеллектуального развития и </a:t>
            </a:r>
          </a:p>
          <a:p>
            <a:pPr algn="ctr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онструктивных способностей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0457" y="1988840"/>
            <a:ext cx="1908000" cy="1026000"/>
          </a:xfrm>
          <a:prstGeom prst="rect">
            <a:avLst/>
          </a:prstGeom>
          <a:solidFill>
            <a:srgbClr val="16EA2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Слуховое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развитие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619" y="3315683"/>
            <a:ext cx="3161590" cy="707886"/>
          </a:xfrm>
          <a:prstGeom prst="rect">
            <a:avLst/>
          </a:prstGeom>
          <a:solidFill>
            <a:srgbClr val="4343EB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Художественно-творческое развитие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740" y="4975216"/>
            <a:ext cx="2592288" cy="1080000"/>
          </a:xfrm>
          <a:prstGeom prst="rect">
            <a:avLst/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мелкой моторики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>
            <a:stCxn id="4" idx="2"/>
          </p:cNvCxnSpPr>
          <p:nvPr/>
        </p:nvCxnSpPr>
        <p:spPr>
          <a:xfrm>
            <a:off x="4548706" y="2696724"/>
            <a:ext cx="0" cy="3727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5580112" y="3004502"/>
            <a:ext cx="792088" cy="6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718457" y="3004502"/>
            <a:ext cx="845431" cy="64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6" idx="1"/>
          </p:cNvCxnSpPr>
          <p:nvPr/>
        </p:nvCxnSpPr>
        <p:spPr>
          <a:xfrm flipH="1">
            <a:off x="5580112" y="3669626"/>
            <a:ext cx="1440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13" idx="3"/>
            <a:endCxn id="3" idx="1"/>
          </p:cNvCxnSpPr>
          <p:nvPr/>
        </p:nvCxnSpPr>
        <p:spPr>
          <a:xfrm>
            <a:off x="3423209" y="3669626"/>
            <a:ext cx="140679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Прямая соединительная линия 1026"/>
          <p:cNvCxnSpPr/>
          <p:nvPr/>
        </p:nvCxnSpPr>
        <p:spPr>
          <a:xfrm>
            <a:off x="5580112" y="4239091"/>
            <a:ext cx="1008112" cy="4926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Прямая соединительная линия 1029"/>
          <p:cNvCxnSpPr/>
          <p:nvPr/>
        </p:nvCxnSpPr>
        <p:spPr>
          <a:xfrm flipH="1">
            <a:off x="1764457" y="4239091"/>
            <a:ext cx="1799431" cy="7361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>
            <a:stCxn id="3" idx="2"/>
          </p:cNvCxnSpPr>
          <p:nvPr/>
        </p:nvCxnSpPr>
        <p:spPr>
          <a:xfrm>
            <a:off x="4572000" y="4269791"/>
            <a:ext cx="0" cy="311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87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3" y="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32878" y="138030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Мама\Pictures\10. Сенсорика. Мы играем\100_3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ма\Pictures\10. Сенсорика. Мы играем\100_39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303" y="1380309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Мама\Pictures\10. Сенсорика. Мы играем\100_39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64" y="4167829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Мама\Pictures\10. Сенсорика. Мы играем\100_39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878" y="4160124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Мама\Pictures\12. Для докладов, презентаций\100_39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21" y="1380309"/>
            <a:ext cx="19198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4064" y="3231485"/>
            <a:ext cx="5406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различного вида пирамидками.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314128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Мама\Pictures\10. Сенсорика. Мы играем\100_38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01017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Мама\Pictures\10. Сенсорика. Мы играем\100_39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1244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ма\Pictures\10. Сенсорика. Мы играем\100_39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321548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Мама\Pictures\18. последние фото\100_4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33056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Мама\Pictures\18. последние фото\100_42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06" y="3979856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35896" y="2708920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блоками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ьенеша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9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0009" y="1412776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Мама\Pictures\10. Сенсорика. Мы играем\100_3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25" y="4093111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Мама\Pictures\10. Сенсорика. Мы играем\100_3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37" y="1412776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Мама\Pictures\18. последние фото\100_4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85" y="1412776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Мама\Pictures\18. последние фото\100_4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077072"/>
            <a:ext cx="185504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Мама\Pictures\18. последние фото\100_40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93111"/>
            <a:ext cx="185504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Мама\Pictures\18. последние фото\100_41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69711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4617" y="2852936"/>
            <a:ext cx="2791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палочками </a:t>
            </a:r>
            <a:r>
              <a:rPr lang="ru-RU" sz="2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Кюизенера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8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435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Мама\Pictures\10. Сенсорика. Мы играем\100_3810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2754517" cy="26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09924" y="148478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9" name="Picture 3" descr="C:\Users\Мама\Pictures\10. Сенсорика. Мы играем\100_3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8" y="4221088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Мама\Pictures\18. последние фото\100_41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Мама\Pictures\18. последние фото\100_42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441" y="4221088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Мама\Pictures\12. Для докладов, презентаций\100_42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989" y="2848499"/>
            <a:ext cx="2494223" cy="115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Мама\Pictures\12. Для докладов, презентаций\100_42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691" y="5254288"/>
            <a:ext cx="19198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66308" y="4280237"/>
            <a:ext cx="160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Застежки,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нуровки.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5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719" y="40770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99592" y="1268760"/>
            <a:ext cx="741682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 проекта: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sz="11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fontAlgn="base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Сенсорное воспитание детей дошкольного возраста это изучение окружающего мира при помощи восприятия тех или иных явлений, предметов. Помогают ему в этом органы чувств - уши, глаза, нос, язык, рецепторы кожи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 fontAlgn="base"/>
            <a:endParaRPr lang="ru-RU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 точки зрения психологов, именно младший дошкольный возраст наиболее благоприятный период для развития основных сенсорных процессов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ru-RU" sz="11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Проблема: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Недостаточно сформированная эталонная система у детей.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6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7922" y="1694538"/>
            <a:ext cx="30238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</p:txBody>
      </p:sp>
      <p:pic>
        <p:nvPicPr>
          <p:cNvPr id="13314" name="Picture 2" descr="C:\Users\Мама\Pictures\18. последние фото\100_43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9" y="4509120"/>
            <a:ext cx="28797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Мама\Pictures\18. последние фото\100_4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955" y="4501799"/>
            <a:ext cx="332098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Мама\Pictures\18. последние фото\100_4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2010"/>
            <a:ext cx="2160163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Мама\Pictures\18. последние фото\100_43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501799"/>
            <a:ext cx="2028036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9529" y="3284984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бусами,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сенсорный куб.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20" name="Picture 8" descr="C:\Users\Мама\Pictures\Д.с-выпуск 2014 до нового года подг. гр\100_24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26" y="1382010"/>
            <a:ext cx="3839709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0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" y="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384323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деятельность 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4" name="Picture 10" descr="C:\Users\Мама\Pictures\18. последние фото\100_42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9429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 descr="C:\Users\Мама\Pictures\18. последние фото\100_4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1048"/>
            <a:ext cx="19198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C:\Users\Мама\Pictures\18. последние фото\100_4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21048"/>
            <a:ext cx="19198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C:\Users\Мама\Pictures\18. последние фото\100_43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006" y="2421048"/>
            <a:ext cx="191985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C:\Users\Мама\Pictures\18. последние фото\100_43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421048"/>
            <a:ext cx="2142087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C:\Users\Мама\Pictures\10. Сенсорика. Мы играем\100_39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0" y="4099429"/>
            <a:ext cx="185504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Мама\Pictures\18. последние фото\100_416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43" y="4099429"/>
            <a:ext cx="33597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1845988"/>
            <a:ext cx="8406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Пальчиковый театр, мозаика, игры с завинчиванием.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432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48870" y="1196752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</p:txBody>
      </p:sp>
      <p:pic>
        <p:nvPicPr>
          <p:cNvPr id="10242" name="Picture 2" descr="C:\Users\Мама\Pictures\10. Сенсорика. Мы играем\100_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9807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Мама\Pictures\10. Сенсорика. Мы играем\100_3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07227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Мама\Pictures\10. Сенсорика. Мы играем\100_3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608" y="4077072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36902" y="2397081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Матрешки, построение 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сериационного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ряда из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наборов, сделанных своими руками.</a:t>
            </a:r>
            <a:endParaRPr lang="ru-RU" dirty="0"/>
          </a:p>
        </p:txBody>
      </p:sp>
      <p:pic>
        <p:nvPicPr>
          <p:cNvPr id="10245" name="Picture 5" descr="C:\Users\Мама\Pictures\12. Для докладов, презентаций\100_38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91" y="4077072"/>
            <a:ext cx="4678873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0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131" y="1268760"/>
            <a:ext cx="8615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Мама\Pictures\10. Сенсорика. Мы играем\100_38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80" y="4293096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Мама\Pictures\18. последние фото\100_41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293096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Мама\Pictures\18. последние фото\100_41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8" y="1844824"/>
            <a:ext cx="3071767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Мама\Pictures\18. последние фото\100_42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54407"/>
            <a:ext cx="3071767" cy="23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2267743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Пазлы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гры «Подбери по форме»,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кладыши.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49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376505"/>
            <a:ext cx="8625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детей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71" name="Picture 7" descr="C:\Users\Мама\Pictures\18. последние фото\100_4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42" y="3881978"/>
            <a:ext cx="202515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Мама\Pictures\18. последние фото\100_4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1978"/>
            <a:ext cx="2025153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Мама\Pictures\18. последние фото\100_428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727" y="3881978"/>
            <a:ext cx="3599727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Мама\Pictures\12. Для докладов, презентаций\100_42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82" y="2060848"/>
            <a:ext cx="320751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Мама\Pictures\12. Для докладов, презентаций\100_424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370" y="2112469"/>
            <a:ext cx="211184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4376" y="2304304"/>
            <a:ext cx="2587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Конструкторы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«Черепашки» и </a:t>
            </a:r>
          </a:p>
          <a:p>
            <a:pPr algn="ctr"/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Коврограф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«Ларчик»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Воскобовича.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1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9380" y="135310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Самостоятельная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</p:txBody>
      </p:sp>
      <p:pic>
        <p:nvPicPr>
          <p:cNvPr id="12290" name="Picture 2" descr="C:\Users\Мама\Pictures\18. последние фото\100_4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53105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Мама\Pictures\18. последние фото\100_4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Мама\Pictures\18. последние фото\100_41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345" y="1406342"/>
            <a:ext cx="189014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Мама\Pictures\18. последние фото\100_41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02" y="4149080"/>
            <a:ext cx="329735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7744" y="2666342"/>
            <a:ext cx="47160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Игры с песком на прогулке,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сюжетно-ролевые игры,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настольные игры –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везде прослеживается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сенсорное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</a:t>
            </a:r>
          </a:p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детей.</a:t>
            </a:r>
          </a:p>
        </p:txBody>
      </p:sp>
    </p:spTree>
    <p:extLst>
      <p:ext uri="{BB962C8B-B14F-4D97-AF65-F5344CB8AC3E}">
        <p14:creationId xmlns:p14="http://schemas.microsoft.com/office/powerpoint/2010/main" val="26199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125395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C:\Users\Мама\Pictures\18. последние фото\100_42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484784"/>
            <a:ext cx="185504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Мама\Pictures\14. Родит. собрание с презентацией мл. гр\IMG_9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164880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Pictures\14. Родит. собрание с презентацией мл. гр\IMG_96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124152"/>
            <a:ext cx="370980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Pictures\14. Родит. собрание с презентацией мл. гр\IMG_96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36" y="4124152"/>
            <a:ext cx="3709800" cy="2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5736" y="1844822"/>
            <a:ext cx="46805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родительского собрания, где я показала презентацию-консультацию по теме сенсорного развития через игровые упражнения.</a:t>
            </a:r>
          </a:p>
          <a:p>
            <a:pPr algn="just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Помощь родителей в создании развивающей среды группы.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4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1824" y="126646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Развлечения. 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Мама\Pictures\17.Сказка о радуге\IMG_1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6460"/>
            <a:ext cx="3240000" cy="216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Мама\Pictures\17.Сказка о радуге\IMG_10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266460"/>
            <a:ext cx="3240000" cy="21600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ма\Pictures\17.Сказка о радуге\IMG_1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08880"/>
            <a:ext cx="3456384" cy="23042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ма\Pictures\17.Сказка о радуге\IMG_10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123" y="4508880"/>
            <a:ext cx="3456384" cy="230425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Pictures\17.Сказка о радуге\IMG_10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76699"/>
            <a:ext cx="3528392" cy="2352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728125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Показ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сказки </a:t>
            </a:r>
          </a:p>
          <a:p>
            <a:pPr algn="ctr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о радуге.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68738" y="1353104"/>
            <a:ext cx="6464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Развлечения – «Праздник радуги» 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Мама\Pictures\20. Праздник радуги\ОБРАБОТКА НА САЙТ\IMG_14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5" y="4035680"/>
            <a:ext cx="374953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Мама\Pictures\20. Праздник радуги\ОБРАБОТКА НА САЙТ\IMG_15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049015"/>
            <a:ext cx="22384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Мама\Pictures\20. Праздник радуги\ОБРАБОТКА НА САЙТ\IMG_15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074" y="2049015"/>
            <a:ext cx="16295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Мама\Pictures\20. Праздник радуги\ОБРАБОТКА НА САЙТ\IMG_16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049015"/>
            <a:ext cx="173383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Мама\Pictures\20. Праздник радуги\ОБРАБОТКА НА САЙТ\IMG_16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26" y="4035680"/>
            <a:ext cx="2827786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Мама\Pictures\20. Праздник радуги\ОБРАБОТКА НА САЙТ\IMG_15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6" y="2045402"/>
            <a:ext cx="14411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0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66543" y="1158123"/>
            <a:ext cx="4417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 оформление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группы 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Мама\Pictures\19. Для утренника про радугу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515269"/>
            <a:ext cx="25444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Мама\Pictures\19. Для утренника про радугу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581368"/>
            <a:ext cx="28797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Мама\Pictures\19. Для утренника про радугу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714" y="4581368"/>
            <a:ext cx="287978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Мама\Pictures\19. Для утренника про радугу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63092"/>
            <a:ext cx="2545899" cy="1800000"/>
          </a:xfrm>
          <a:prstGeom prst="rect">
            <a:avLst/>
          </a:prstGeom>
          <a:noFill/>
          <a:ln w="952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Мама\Pictures\7. Сенсорика. ленточки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81368"/>
            <a:ext cx="287978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Мама\Pictures\20. Праздник радуги\ОБРАБОТКА НА САЙТ\IMG_16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047" y="1989120"/>
            <a:ext cx="2427366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Мама\Pictures\12. Для докладов, презентаций\100_4244 - копия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99" y="3426460"/>
            <a:ext cx="1216495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Мама\Pictures\12. Для докладов, презентаций\100_4244 - копия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77" y="3426460"/>
            <a:ext cx="1131661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4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719" y="40770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1268760"/>
            <a:ext cx="72338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проекта: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Сформировать у ребенка определенную эталонную систему, научить ребенка применять полученные знания на практике.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2780928"/>
            <a:ext cx="72728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сенсорного воспитания: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Научить ребенка свободно ориентироваться в окружающем пространстве, эмоционально воспринимать красоту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мира.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Сформировать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у ребенка определенную эталонную систему, которая включает в себя понятия цвета, формы предметов,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величины.</a:t>
            </a:r>
          </a:p>
          <a:p>
            <a:pPr marL="342900" lvl="0" indent="-342900">
              <a:buFont typeface="+mj-lt"/>
              <a:buAutoNum type="arabicPeriod"/>
            </a:pP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Научить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ребенка применять полученные знания на практике.</a:t>
            </a:r>
          </a:p>
          <a:p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6607" y="11967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 </a:t>
            </a:r>
            <a:endParaRPr lang="ru-RU" sz="32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Мама\Pictures\20. Праздник радуги\ОБРАБОТКА НА САЙТ\ВМЕСТЕ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526" y="1886778"/>
            <a:ext cx="6927707" cy="485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8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-5080"/>
            <a:ext cx="9137237" cy="6863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24719" y="4077072"/>
            <a:ext cx="6192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8896" y="1268760"/>
            <a:ext cx="87129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с родителями: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повышение педагогической грамотности родителей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формировании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сенсорной культуры дошкольников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родителей в создании предметно развивающей среды по сенсорному воспитанию.</a:t>
            </a:r>
          </a:p>
          <a:p>
            <a:pPr lvl="0" algn="just"/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 проекта:</a:t>
            </a:r>
          </a:p>
          <a:p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ентябрь 2014 года – май 2015 года.</a:t>
            </a:r>
          </a:p>
          <a:p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проекта: </a:t>
            </a:r>
            <a:endParaRPr lang="ru-RU" sz="2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младшей группы «Б» - «Радуга», воспитатели, родители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Ожидаемые результаты</a:t>
            </a:r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Сформировать у ребенка определенную эталонную 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систему, (улучшить результаты диагностики),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научить 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ребенка применять полученные знания на практике</a:t>
            </a:r>
            <a:r>
              <a:rPr lang="ru-RU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5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4"/>
            <a:ext cx="9144000" cy="6813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268760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cs typeface="Arial" panose="020B0604020202020204" pitchFamily="34" charset="0"/>
              </a:rPr>
              <a:t>Сенсорные ощущения</a:t>
            </a:r>
            <a:endParaRPr lang="ru-RU" sz="3600" b="1" i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348881"/>
            <a:ext cx="8229600" cy="3024336"/>
          </a:xfrm>
        </p:spPr>
        <p:txBody>
          <a:bodyPr>
            <a:normAutofit/>
          </a:bodyPr>
          <a:lstStyle/>
          <a:p>
            <a:pPr lvl="0"/>
            <a:r>
              <a:rPr lang="ru-RU" b="1" i="1" dirty="0">
                <a:solidFill>
                  <a:srgbClr val="0070C0"/>
                </a:solidFill>
                <a:cs typeface="Arial" panose="020B0604020202020204" pitchFamily="34" charset="0"/>
              </a:rPr>
              <a:t>зрительное представление;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cs typeface="Arial" panose="020B0604020202020204" pitchFamily="34" charset="0"/>
              </a:rPr>
              <a:t>осязательное представление;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cs typeface="Arial" panose="020B0604020202020204" pitchFamily="34" charset="0"/>
              </a:rPr>
              <a:t>слуховое представление;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cs typeface="Arial" panose="020B0604020202020204" pitchFamily="34" charset="0"/>
              </a:rPr>
              <a:t>обонятельное представление;</a:t>
            </a:r>
          </a:p>
          <a:p>
            <a:pPr lvl="0"/>
            <a:r>
              <a:rPr lang="ru-RU" b="1" i="1" dirty="0">
                <a:solidFill>
                  <a:srgbClr val="0070C0"/>
                </a:solidFill>
                <a:cs typeface="Arial" panose="020B0604020202020204" pitchFamily="34" charset="0"/>
              </a:rPr>
              <a:t>вкусовое представление.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7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ма\Documents\Презентации - фон\2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" y="566"/>
            <a:ext cx="9137237" cy="686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1609" y="126876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Формы работы с детьми</a:t>
            </a:r>
            <a:endParaRPr lang="ru-RU" sz="2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060848"/>
            <a:ext cx="2664296" cy="1200329"/>
          </a:xfrm>
          <a:prstGeom prst="rect">
            <a:avLst/>
          </a:prstGeom>
          <a:solidFill>
            <a:srgbClr val="8063FD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Специально организованная деятельность педагога с детьми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9668" y="2060848"/>
            <a:ext cx="2448272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 деятельность </a:t>
            </a:r>
          </a:p>
          <a:p>
            <a:pPr algn="ctr"/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етей</a:t>
            </a:r>
          </a:p>
          <a:p>
            <a:pPr algn="ctr"/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2486053"/>
            <a:ext cx="2016224" cy="923330"/>
          </a:xfrm>
          <a:prstGeom prst="rect">
            <a:avLst/>
          </a:prstGeom>
          <a:solidFill>
            <a:srgbClr val="1CCE3E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Игровая деятельность детей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5074" y="3685303"/>
            <a:ext cx="3177868" cy="923330"/>
          </a:xfrm>
          <a:prstGeom prst="rect">
            <a:avLst/>
          </a:prstGeom>
          <a:solidFill>
            <a:srgbClr val="E1E604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Художественно -творческая деятельность детей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48" y="4941330"/>
            <a:ext cx="2880320" cy="646331"/>
          </a:xfrm>
          <a:prstGeom prst="rect">
            <a:avLst/>
          </a:prstGeom>
          <a:solidFill>
            <a:srgbClr val="FC552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Элементы экспериментирования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9725" y="5814556"/>
            <a:ext cx="2880320" cy="369332"/>
          </a:xfrm>
          <a:prstGeom prst="rect">
            <a:avLst/>
          </a:prstGeom>
          <a:solidFill>
            <a:srgbClr val="4A74D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Развлечения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/>
          <p:cNvCxnSpPr>
            <a:stCxn id="6" idx="2"/>
            <a:endCxn id="8" idx="3"/>
          </p:cNvCxnSpPr>
          <p:nvPr/>
        </p:nvCxnSpPr>
        <p:spPr>
          <a:xfrm flipH="1">
            <a:off x="6232942" y="3261177"/>
            <a:ext cx="940862" cy="88579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endCxn id="9" idx="3"/>
          </p:cNvCxnSpPr>
          <p:nvPr/>
        </p:nvCxnSpPr>
        <p:spPr>
          <a:xfrm flipH="1">
            <a:off x="6084168" y="3261177"/>
            <a:ext cx="1424283" cy="2003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100045" y="3090054"/>
            <a:ext cx="1712315" cy="2539836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4" name="Прямая соединительная линия 1023"/>
          <p:cNvCxnSpPr/>
          <p:nvPr/>
        </p:nvCxnSpPr>
        <p:spPr>
          <a:xfrm flipH="1">
            <a:off x="5652120" y="2943253"/>
            <a:ext cx="2975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>
            <a:endCxn id="7" idx="1"/>
          </p:cNvCxnSpPr>
          <p:nvPr/>
        </p:nvCxnSpPr>
        <p:spPr>
          <a:xfrm>
            <a:off x="3347864" y="2947718"/>
            <a:ext cx="28803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Прямая соединительная линия 1031"/>
          <p:cNvCxnSpPr>
            <a:endCxn id="8" idx="1"/>
          </p:cNvCxnSpPr>
          <p:nvPr/>
        </p:nvCxnSpPr>
        <p:spPr>
          <a:xfrm>
            <a:off x="2123728" y="3261177"/>
            <a:ext cx="931346" cy="88579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/>
          <p:cNvCxnSpPr>
            <a:endCxn id="9" idx="1"/>
          </p:cNvCxnSpPr>
          <p:nvPr/>
        </p:nvCxnSpPr>
        <p:spPr>
          <a:xfrm>
            <a:off x="1763688" y="3261177"/>
            <a:ext cx="1440160" cy="2003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8" name="Прямая соединительная линия 1037"/>
          <p:cNvCxnSpPr>
            <a:endCxn id="11" idx="1"/>
          </p:cNvCxnSpPr>
          <p:nvPr/>
        </p:nvCxnSpPr>
        <p:spPr>
          <a:xfrm>
            <a:off x="1403648" y="3261177"/>
            <a:ext cx="1816077" cy="27380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40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 организованная деятельность педагога с детьми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988840" y="1844824"/>
            <a:ext cx="45719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779912" y="1764760"/>
            <a:ext cx="18722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600" b="1" i="1" dirty="0"/>
              <a:t>Г</a:t>
            </a:r>
            <a:r>
              <a:rPr lang="ru-RU" sz="1600" b="1" i="1" dirty="0" smtClean="0"/>
              <a:t>ладкий,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п</a:t>
            </a:r>
            <a:r>
              <a:rPr lang="ru-RU" sz="1600" b="1" i="1" dirty="0" smtClean="0"/>
              <a:t>ушистый,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ш</a:t>
            </a:r>
            <a:r>
              <a:rPr lang="ru-RU" sz="1600" b="1" i="1" dirty="0" smtClean="0"/>
              <a:t>ершавый,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м</a:t>
            </a:r>
            <a:r>
              <a:rPr lang="ru-RU" sz="1600" b="1" i="1" dirty="0" smtClean="0"/>
              <a:t>ягкий,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т</a:t>
            </a:r>
            <a:r>
              <a:rPr lang="ru-RU" sz="1600" b="1" i="1" dirty="0" smtClean="0"/>
              <a:t>вердый,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т</a:t>
            </a:r>
            <a:r>
              <a:rPr lang="ru-RU" sz="1600" b="1" i="1" dirty="0" smtClean="0"/>
              <a:t>яжелый, 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/>
              <a:t>легкий,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 smtClean="0"/>
              <a:t> холодный,</a:t>
            </a:r>
          </a:p>
          <a:p>
            <a:pPr marL="285750" indent="-285750">
              <a:buFontTx/>
              <a:buChar char="-"/>
            </a:pPr>
            <a:r>
              <a:rPr lang="ru-RU" sz="1600" b="1" i="1" dirty="0"/>
              <a:t>т</a:t>
            </a:r>
            <a:r>
              <a:rPr lang="ru-RU" sz="1600" b="1" i="1" dirty="0" smtClean="0"/>
              <a:t>еплый и др</a:t>
            </a:r>
            <a:r>
              <a:rPr lang="ru-RU" dirty="0" smtClean="0"/>
              <a:t>.</a:t>
            </a:r>
          </a:p>
        </p:txBody>
      </p:sp>
      <p:pic>
        <p:nvPicPr>
          <p:cNvPr id="2053" name="Picture 5" descr="C:\Users\Мама\Pictures\6. Сенсорика мл.гр\100_3841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6" y="1957090"/>
            <a:ext cx="3304681" cy="1903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Мама\Pictures\6. Сенсорика мл.гр\100_3852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957091"/>
            <a:ext cx="3240360" cy="1954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Мама\Pictures\6. Сенсорика мл.гр\100_3851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03862"/>
            <a:ext cx="3960440" cy="221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Мама\Pictures\6. Сенсорика мл.гр\100_386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4" y="4103862"/>
            <a:ext cx="4034393" cy="2211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006" y="1268760"/>
            <a:ext cx="839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 осязательного представления</a:t>
            </a:r>
            <a:endParaRPr lang="ru-RU" sz="20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75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864096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 организованная деятельность педагога с детьми</a:t>
            </a:r>
            <a:endParaRPr lang="ru-RU" sz="2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988840" y="1844824"/>
            <a:ext cx="45719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Мама\Pictures\9. Сенсорика. Звуки. мл.гр\IMG_9569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0"/>
            <a:ext cx="3490854" cy="218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ма\Pictures\9. Сенсорика. Звуки. мл.гр\IMG_9609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1"/>
            <a:ext cx="3646184" cy="2181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ма\Pictures\9. Сенсорика. Звуки. мл.гр\96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38557"/>
            <a:ext cx="2698824" cy="202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Мама\Pictures\9. Сенсорика. Звуки. мл.гр\96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553" y="4238558"/>
            <a:ext cx="2698823" cy="202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07904" y="4435084"/>
            <a:ext cx="18826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Угадай,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какой музыкальный инструмент звучит?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52" y="1268760"/>
            <a:ext cx="760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слухового представления</a:t>
            </a:r>
            <a:endParaRPr lang="ru-RU" sz="20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8133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8696"/>
            <a:ext cx="8229600" cy="57606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обонятельного и вкусового представления.</a:t>
            </a:r>
            <a:endParaRPr lang="ru-RU" sz="2000" b="1" i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Мама\Pictures\8. Сенсорика. Вкусы. мл. гр\IMG_951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44824"/>
            <a:ext cx="3819242" cy="219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Мама\Pictures\8. Сенсорика. Вкусы. мл. гр\IMG_952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240359" cy="185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Мама\Pictures\8. Сенсорика. Вкусы. мл. гр\IMG_9548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4032447" cy="221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Мама\Pictures\8. Сенсорика. Вкусы. мл. гр\IMG_9557 -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26255"/>
            <a:ext cx="3819242" cy="214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07904" y="2264104"/>
            <a:ext cx="1080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Угадай на </a:t>
            </a:r>
          </a:p>
          <a:p>
            <a:pPr algn="ctr"/>
            <a:r>
              <a:rPr lang="ru-RU" sz="2000" b="1" i="1" dirty="0" smtClean="0">
                <a:solidFill>
                  <a:srgbClr val="0070C0"/>
                </a:solidFill>
              </a:rPr>
              <a:t>вкус.</a:t>
            </a:r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952" y="443578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Специально организованная деятельность педагога с детьми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763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624</Words>
  <Application>Microsoft Office PowerPoint</Application>
  <PresentationFormat>Экран (4:3)</PresentationFormat>
  <Paragraphs>173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Сенсорные ощущения</vt:lpstr>
      <vt:lpstr>Презентация PowerPoint</vt:lpstr>
      <vt:lpstr>Специально организованная деятельность педагога с детьми</vt:lpstr>
      <vt:lpstr>Специально организованная деятельность педагога с детьми</vt:lpstr>
      <vt:lpstr>Развитие обонятельного и вкусового представления.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Кралина</cp:lastModifiedBy>
  <cp:revision>59</cp:revision>
  <dcterms:created xsi:type="dcterms:W3CDTF">2015-05-14T09:46:46Z</dcterms:created>
  <dcterms:modified xsi:type="dcterms:W3CDTF">2019-03-06T13:16:10Z</dcterms:modified>
</cp:coreProperties>
</file>