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5" r:id="rId5"/>
    <p:sldId id="326" r:id="rId6"/>
    <p:sldId id="327" r:id="rId7"/>
    <p:sldId id="261" r:id="rId8"/>
    <p:sldId id="328" r:id="rId9"/>
    <p:sldId id="263" r:id="rId10"/>
    <p:sldId id="268" r:id="rId11"/>
    <p:sldId id="262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279" r:id="rId20"/>
    <p:sldId id="281" r:id="rId21"/>
    <p:sldId id="336" r:id="rId22"/>
    <p:sldId id="283" r:id="rId23"/>
    <p:sldId id="284" r:id="rId24"/>
    <p:sldId id="286" r:id="rId25"/>
    <p:sldId id="285" r:id="rId26"/>
    <p:sldId id="287" r:id="rId27"/>
    <p:sldId id="288" r:id="rId28"/>
    <p:sldId id="289" r:id="rId29"/>
    <p:sldId id="290" r:id="rId30"/>
    <p:sldId id="337" r:id="rId31"/>
    <p:sldId id="291" r:id="rId32"/>
    <p:sldId id="292" r:id="rId33"/>
    <p:sldId id="293" r:id="rId34"/>
    <p:sldId id="266" r:id="rId35"/>
    <p:sldId id="295" r:id="rId36"/>
    <p:sldId id="296" r:id="rId37"/>
    <p:sldId id="294" r:id="rId38"/>
    <p:sldId id="338" r:id="rId39"/>
    <p:sldId id="339" r:id="rId40"/>
    <p:sldId id="340" r:id="rId41"/>
    <p:sldId id="341" r:id="rId42"/>
    <p:sldId id="342" r:id="rId43"/>
    <p:sldId id="343" r:id="rId44"/>
    <p:sldId id="297" r:id="rId45"/>
    <p:sldId id="298" r:id="rId46"/>
    <p:sldId id="344" r:id="rId47"/>
    <p:sldId id="345" r:id="rId48"/>
    <p:sldId id="299" r:id="rId49"/>
    <p:sldId id="346" r:id="rId50"/>
    <p:sldId id="348" r:id="rId51"/>
    <p:sldId id="300" r:id="rId52"/>
    <p:sldId id="301" r:id="rId53"/>
    <p:sldId id="302" r:id="rId54"/>
    <p:sldId id="303" r:id="rId55"/>
    <p:sldId id="304" r:id="rId56"/>
    <p:sldId id="349" r:id="rId57"/>
    <p:sldId id="351" r:id="rId58"/>
    <p:sldId id="350" r:id="rId59"/>
    <p:sldId id="264" r:id="rId6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2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Утренники\Родина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15" y="1"/>
            <a:ext cx="922731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784979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– Родина моя.</a:t>
            </a:r>
            <a:endParaRPr lang="ru-RU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107909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поэзии с детьми старшей группы.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4685014"/>
            <a:ext cx="729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МДОУ «Детский сад № 14» Январь 2017 г.</a:t>
            </a:r>
            <a:endParaRPr lang="ru-RU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ма\Documents\Утренники\Родина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1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ма\Documents\Утренники\Родина\8. Борис Кустодиев. На Волге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0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ма\Проекты\6. Проект Россия - Родина моя\Россия-Родина моя\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0"/>
            <a:ext cx="681089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9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ма\Проекты\6. Проект Россия - Родина моя\Россия-Родина моя\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2700"/>
            <a:ext cx="76708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Documents\Утренники\Родина\3. Жданов В. Ю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9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ма\Проекты\6. Проект Россия - Родина моя\Россия-Родина моя\14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4020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6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Проекты\6. Проект Россия - Родина моя\Россия-Родина моя\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9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ма\Проекты\6. Проект Россия - Родина моя\Россия-Родина моя\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4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ма\Проекты\6. Проект Россия - Родина моя\Россия-Родина моя\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8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ма\Documents\Утренники\Родина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6580"/>
            <a:ext cx="6448293" cy="272119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ма\Documents\Утренники\Родина\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03655"/>
            <a:ext cx="6408712" cy="2673635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Мама\Documents\Утренники\Родина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768752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3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ма\Documents\Утренники\Родина\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8" y="-21156"/>
            <a:ext cx="9168927" cy="51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ма\Documents\Утренники\Родина\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491630"/>
            <a:ext cx="31718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ма\Documents\Утренники\Родина\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25917"/>
            <a:ext cx="5303912" cy="223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8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ма\Проекты\6. Проект Россия - Родина моя\Россия-Родина моя\1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40760" cy="515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0"/>
            <a:ext cx="38884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«Ручеёк»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ма\Documents\Утренники\Родина\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Documents\Утренники\Родина\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5926"/>
            <a:ext cx="7272808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195486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Гжельская роспись.</a:t>
            </a:r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 descr="C:\Users\Мама\Documents\Утренники\Родина\70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01720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Мама\Documents\Утренники\Родина\68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6" y="87474"/>
            <a:ext cx="2780456" cy="21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Мама\Documents\Утренники\Родина\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64" y="2053036"/>
            <a:ext cx="3223245" cy="300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Мама\Documents\Утренники\Родина\70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33" y="87475"/>
            <a:ext cx="2068284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5272" y="519522"/>
            <a:ext cx="3572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Хохломская роспись.</a:t>
            </a:r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ма\Documents\Утренники\Родина\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89" y="141660"/>
            <a:ext cx="5207399" cy="291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Мама\Documents\Утренники\Родина\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3165846"/>
            <a:ext cx="2376264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Мама\Documents\Утренники\Родина\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66026"/>
            <a:ext cx="2664296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Мама\Documents\Утренники\Родина\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1660"/>
            <a:ext cx="3527705" cy="49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2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Мама\Documents\Утренники\Родина\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543858"/>
            <a:ext cx="2088232" cy="15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Мама\Documents\Утренники\Родина\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42881"/>
            <a:ext cx="2039227" cy="168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Мама\Documents\Утренники\Родина\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" y="-42546"/>
            <a:ext cx="1990531" cy="16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Мама\Documents\Утренники\Родина\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2" y="2895786"/>
            <a:ext cx="2450534" cy="21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Мама\Documents\Утренники\Родина\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780" y="951571"/>
            <a:ext cx="4762500" cy="282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249493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Палехские</a:t>
            </a:r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4137925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катулки.</a:t>
            </a:r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Мама\Documents\Утренники\Родина\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64766"/>
            <a:ext cx="2880320" cy="312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Мама\Documents\Утренники\Родина\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09732"/>
            <a:ext cx="2266531" cy="248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Мама\Documents\Утренники\Родина\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604318" cy="240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Мама\Documents\Утренники\Родина\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68657"/>
            <a:ext cx="3297464" cy="26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928" y="796085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Тульский самовар.</a:t>
            </a:r>
            <a:endParaRPr lang="ru-RU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0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ама\Documents\Утренники\Родина\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1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ма\Documents\Утренники\Родина\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4" y="141480"/>
            <a:ext cx="3874760" cy="25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Мама\Documents\Утренники\Родина\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8" y="2693263"/>
            <a:ext cx="4392488" cy="23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Мама\Documents\Утренники\Родина\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08" y="2211710"/>
            <a:ext cx="4169088" cy="283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7408" y="735546"/>
            <a:ext cx="3953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Русская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атрешка</a:t>
            </a:r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ма\Documents\Утренники\Родин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7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9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ма\Проекты\6. Проект Россия - Родина моя\Россия-Родина моя\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0650"/>
            <a:ext cx="5499100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Мама\Проекты\6. Проект Россия - Родина моя\Россия-Родина моя\1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650"/>
            <a:ext cx="32575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326" y="3563312"/>
            <a:ext cx="3257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«Плетень»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Утренники\Родина\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" y="2600391"/>
            <a:ext cx="5410954" cy="24786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Documents\Утренники\Родина\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1470"/>
            <a:ext cx="4655924" cy="256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ма\Documents\Утренники\Родина\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1638"/>
            <a:ext cx="1037998" cy="196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ма\Documents\Утренники\Родина\1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60690"/>
            <a:ext cx="1440160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62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Documents\Утренники\Родина\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6" y="200163"/>
            <a:ext cx="3357882" cy="3259121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ма\Documents\Утренники\Родина\1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30021"/>
            <a:ext cx="4924401" cy="2694581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ма\Documents\Утренники\Родина\1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74452"/>
            <a:ext cx="1800200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ма\Documents\Утренники\Родина\1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409895"/>
            <a:ext cx="3128019" cy="141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ма\Documents\Утренники\Родина\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8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ама\Documents\Утренники\Родина\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0"/>
            <a:ext cx="92165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Мама\Documents\Утренники\Родина\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32" y="1968625"/>
            <a:ext cx="5487565" cy="308740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Мама\Documents\Утренники\Родина\1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474"/>
            <a:ext cx="4968552" cy="286759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2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Мама\Documents\Утренники\Родина\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475"/>
            <a:ext cx="4801716" cy="27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Мама\Documents\Утренники\Родина\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84" y="2031616"/>
            <a:ext cx="6068913" cy="303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23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ма\Documents\Утренники\Родина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ма\Проекты\6. Проект Россия - Родина моя\Россия-Родина моя\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4624"/>
            <a:ext cx="4968552" cy="331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ама\Проекты\6. Проект Россия - Родина моя\Россия-Родина моя\1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689620"/>
            <a:ext cx="4718089" cy="24538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3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Проекты\6. Проект Россия - Родина моя\Россия-Родина моя\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632848" cy="5143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ма\Documents\Утренники\Родина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02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ма\Проекты\6. Проект Россия - Родина моя\Россия-Родина моя\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06489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ма\Проекты\6. Проект Россия - Родина моя\Россия-Родина моя\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969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7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ма\Проекты\6. Проект Россия - Родина моя\Россия-Родина моя\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ма\Проекты\6. Проект Россия - Родина моя\Россия-Родина моя\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Мама\Documents\Утренники\Родина\100 звонница Успенского собо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95686"/>
            <a:ext cx="6120680" cy="30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Мама\Documents\Утренники\Родина\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4" y="87475"/>
            <a:ext cx="3289548" cy="33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2448" y="494220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собор.</a:t>
            </a:r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Documents\Утренники\Родина\1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7475"/>
            <a:ext cx="1944215" cy="186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ама\Documents\Утренники\Родина\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04" y="1871308"/>
            <a:ext cx="7992000" cy="323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ма\Проекты\6. Проект Россия - Родина моя\Россия-Родина моя\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Проекты\6. Проект Россия - Родина моя\Россия-Родина моя\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2586"/>
            <a:ext cx="9144000" cy="55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ма\Documents\Утренники\Родина\9. Игорь Прищеп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0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ма\Проекты\6. Проект Россия - Родина моя\Россия-Родина моя\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928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28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Проекты\6. Проект Россия - Родина моя\Россия-Родина моя\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ма\Проекты\6. Проект Россия - Родина моя\Россия-Родина моя\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9034"/>
            <a:ext cx="3600399" cy="233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Мама\Проекты\6. Проект Россия - Родина моя\Россия-Родина моя\1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9034"/>
            <a:ext cx="4056112" cy="300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Мама\Проекты\6. Проект Россия - Родина моя\Россия-Родина моя\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61" y="1419622"/>
            <a:ext cx="3654904" cy="36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ма\Documents\Утренники\Родина\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4" y="303499"/>
            <a:ext cx="8818315" cy="45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9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ма\Documents\Утренники\Родина\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" y="249493"/>
            <a:ext cx="9111079" cy="464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7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ма\Documents\Утренники\Родина\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8664"/>
            <a:ext cx="9217566" cy="49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79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Изображения\17. Фото к проекту Радуга\19. Фото по теме Радуга\100_4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54357"/>
            <a:ext cx="3168352" cy="42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Изображения\17. Фото к проекту Радуга\19. Фото по теме Радуга\100_4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47065"/>
            <a:ext cx="3258218" cy="423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41481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детском садике узнали</a:t>
            </a:r>
            <a:r>
              <a:rPr lang="en-US" sz="2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прекрасные слова…</a:t>
            </a:r>
            <a:endParaRPr lang="ru-RU" sz="2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Изображения\17. Фото к проекту Радуга\20. Праздник радуги\ОБРАБОТКА НА САЙТ\IMG_1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474"/>
            <a:ext cx="475252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Изображения\17. Фото к проекту Радуга\20. Праздник радуги\ОБРАБОТКА НА САЙТ\IMG_1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8498"/>
            <a:ext cx="3977459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1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Изображения\23. Проект Дары лета ср. гр\10. Игорек\IMG_20150713_134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3944"/>
            <a:ext cx="3625958" cy="48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Изображения\39. Цветы полевые\IMG_20160806_153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9355"/>
            <a:ext cx="3168352" cy="4849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6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ама\Проекты\6. Проект Россия - Родина моя\Россия-Родина моя\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4231"/>
            <a:ext cx="4815791" cy="48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Мама\Проекты\6. Проект Россия - Родина моя\Россия-Родина моя\1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09" y="0"/>
            <a:ext cx="2957314" cy="29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833579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Разноцветная планета</a:t>
            </a:r>
            <a:endParaRPr lang="ru-RU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0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ама\Documents\Сенсорика\Картинки (цвета радуги)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86" y="0"/>
            <a:ext cx="5164038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9502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Давайте, ребята, </a:t>
            </a:r>
            <a:endParaRPr lang="ru-RU" sz="2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Назло </a:t>
            </a: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непогодам,</a:t>
            </a:r>
            <a:b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Обнимем планету </a:t>
            </a:r>
            <a:endParaRPr lang="ru-RU" sz="2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Своим </a:t>
            </a: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хороводом!</a:t>
            </a:r>
            <a:b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Развеем над нею </a:t>
            </a:r>
            <a:endParaRPr lang="ru-RU" sz="2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тучи и дым,</a:t>
            </a:r>
            <a:b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обиду её </a:t>
            </a:r>
            <a:endParaRPr lang="ru-RU" sz="2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Никому </a:t>
            </a: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дадим!</a:t>
            </a:r>
          </a:p>
          <a:p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ма\Documents\Утренники\Родина\6 Былич А. Утро на озер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9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Проекты\6. Проект Россия - Родина моя\Россия-Родина моя\1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ма\Documents\Утренники\Родина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97565"/>
            <a:ext cx="8973313" cy="37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195487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России</a:t>
            </a:r>
            <a:endParaRPr lang="ru-RU" sz="3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ма\Проекты\6. Проект Россия - Родина моя\Россия-Родина моя\15. Покушева Е. В. Гроза прошл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6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Documents\Утренники\Родина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</TotalTime>
  <Words>67</Words>
  <Application>Microsoft Office PowerPoint</Application>
  <PresentationFormat>Экран (16:9)</PresentationFormat>
  <Paragraphs>22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Кралина</cp:lastModifiedBy>
  <cp:revision>94</cp:revision>
  <dcterms:created xsi:type="dcterms:W3CDTF">2017-01-02T14:01:03Z</dcterms:created>
  <dcterms:modified xsi:type="dcterms:W3CDTF">2019-03-06T10:22:42Z</dcterms:modified>
</cp:coreProperties>
</file>