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63" r:id="rId4"/>
    <p:sldId id="266" r:id="rId5"/>
    <p:sldId id="268" r:id="rId6"/>
    <p:sldId id="269" r:id="rId7"/>
    <p:sldId id="270" r:id="rId8"/>
    <p:sldId id="275" r:id="rId9"/>
    <p:sldId id="274" r:id="rId10"/>
    <p:sldId id="276" r:id="rId11"/>
    <p:sldId id="277" r:id="rId12"/>
    <p:sldId id="278" r:id="rId13"/>
    <p:sldId id="279" r:id="rId14"/>
    <p:sldId id="280" r:id="rId15"/>
    <p:sldId id="282" r:id="rId16"/>
    <p:sldId id="283" r:id="rId17"/>
    <p:sldId id="287" r:id="rId18"/>
    <p:sldId id="288" r:id="rId19"/>
    <p:sldId id="290" r:id="rId20"/>
    <p:sldId id="291" r:id="rId21"/>
    <p:sldId id="292" r:id="rId22"/>
    <p:sldId id="293" r:id="rId23"/>
    <p:sldId id="294" r:id="rId24"/>
    <p:sldId id="295" r:id="rId25"/>
    <p:sldId id="297" r:id="rId2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A386"/>
    <a:srgbClr val="12DEB7"/>
    <a:srgbClr val="990099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79" autoAdjust="0"/>
  </p:normalViewPr>
  <p:slideViewPr>
    <p:cSldViewPr>
      <p:cViewPr varScale="1">
        <p:scale>
          <a:sx n="78" d="100"/>
          <a:sy n="78" d="100"/>
        </p:scale>
        <p:origin x="-936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ама\Проекты\6б. Конкурс стихов - Я и мои друзья\Для презентации\1944265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5486"/>
            <a:ext cx="373289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21247" y="345306"/>
            <a:ext cx="475252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«Ребята, давайте жить дружно !»</a:t>
            </a:r>
          </a:p>
          <a:p>
            <a:pPr algn="ctr"/>
            <a:endParaRPr lang="ru-RU" sz="3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i="1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Вечер поэзии</a:t>
            </a:r>
          </a:p>
          <a:p>
            <a:pPr algn="ctr"/>
            <a:r>
              <a:rPr lang="ru-RU" sz="2800" b="1" i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2800" b="1" i="1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ладшей группы «Радуга»</a:t>
            </a:r>
          </a:p>
          <a:p>
            <a:pPr algn="ctr"/>
            <a:endParaRPr lang="ru-RU" sz="1400" b="1" i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9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Мама\Проекты\6б. Конкурс стихов - Я и мои друзья\Для презентации\110869Rxq7Fl2vlk2CAUz56injnR0t0j210 —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8172619" cy="517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0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Татьяна </a:t>
            </a:r>
            <a:r>
              <a:rPr lang="ru-RU" sz="24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Агибалова</a:t>
            </a:r>
            <a:endParaRPr lang="ru-RU" sz="2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08305" y="46166"/>
            <a:ext cx="133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«Друг</a:t>
            </a:r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39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1995686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Солнышко с мамами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733661" y="361888"/>
            <a:ext cx="217917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Мама –</a:t>
            </a:r>
            <a:r>
              <a:rPr lang="ru-RU" sz="3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ru-RU" sz="3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самый</a:t>
            </a:r>
          </a:p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лучший</a:t>
            </a:r>
          </a:p>
          <a:p>
            <a:pPr algn="ctr"/>
            <a:endParaRPr lang="ru-RU" sz="4000" b="1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друг!</a:t>
            </a:r>
          </a:p>
        </p:txBody>
      </p:sp>
      <p:pic>
        <p:nvPicPr>
          <p:cNvPr id="1026" name="Picture 2" descr="D:\Мама\Проекты\6б. Конкурс стихов - Я и мои друзья\Для презентации\101_08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851"/>
            <a:ext cx="5616624" cy="515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01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ама\Проекты\6б. Конкурс стихов - Я и мои друзья\Для презентации\CHem-zanyatsya-vsejj-semej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96" y="0"/>
            <a:ext cx="769601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80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ама\Проекты\6б. Конкурс стихов - Я и мои друзья\Для презентации\дети 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059"/>
            <a:ext cx="4824536" cy="495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36096" y="1635646"/>
            <a:ext cx="3312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 </a:t>
            </a:r>
          </a:p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«Да – нет»</a:t>
            </a:r>
            <a:endParaRPr lang="ru-RU" sz="40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89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Мама\Documents\Сенсорика\Картинки (цвета радуги)\14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5486"/>
            <a:ext cx="684076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Мама\Documents\Цветные палочки\2.Картинки для игры - мл. гр\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012" y="2338337"/>
            <a:ext cx="3810000" cy="242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3548" y="4373691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 с флажками</a:t>
            </a:r>
            <a:endParaRPr lang="ru-RU" sz="40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46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Мама\Проекты\6б. Конкурс стихов - Я и мои друзья\Для презентации\f721be1f43047f45ff0adc5def486d16 — копия —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464400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Мама\Проекты\6б. Конкурс стихов - Я и мои друзья\Для презентации\f721be1f43047f45ff0adc5def486d16 —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-20538"/>
            <a:ext cx="4499992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1131590"/>
            <a:ext cx="71287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Награждение </a:t>
            </a:r>
          </a:p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участников конкурса совместного творчества </a:t>
            </a:r>
          </a:p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 и родителей.</a:t>
            </a:r>
            <a:endParaRPr lang="ru-RU" sz="4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22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Изображения\200 а. Младшая группа 2018\16. Участие в конкурсах\Ваня (1) —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3479"/>
            <a:ext cx="3778735" cy="489654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Мама\Documents\4. Для АСИОУ\6. Грамоты детей за 20 14-19 г\20. Кукла в нац. костюме - Ваня Гл\Рисунок (1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223" y="123479"/>
            <a:ext cx="346437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18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Мама\Проекты\6б. Конкурс стихов - Я и мои друзья\Для презентации\s3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32"/>
            <a:ext cx="9143999" cy="516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Изображения\200 а. Младшая группа 2018\16. Участие в конкурсах\101_0300 —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5486"/>
            <a:ext cx="3687200" cy="4680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:\Изображения\200 а. Младшая группа 2018\16. Участие в конкурсах\101_03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5486"/>
            <a:ext cx="2610920" cy="4140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01396" y="4413821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«Гость из леса</a:t>
            </a:r>
            <a:r>
              <a:rPr lang="ru-RU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82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Мама\Проекты\6б. Конкурс стихов - Я и мои друзья\Для презентации\s3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Изображения\200 а. Младшая группа 2018\16. Участие в конкурсах\101_0297 —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1750"/>
            <a:ext cx="3699303" cy="4680000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Изображения\200 а. Младшая группа 2018\16. Участие в конкурсах\101_02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843558"/>
            <a:ext cx="3706936" cy="2780414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43446" y="3755429"/>
            <a:ext cx="3706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«Фруктовые Ёжики»</a:t>
            </a:r>
            <a:endParaRPr lang="ru-RU" sz="2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58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Мама\Проекты\6б. Конкурс стихов - Я и мои друзья\Для презентации\s3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Изображения\200 а. Младшая группа 2018\16. Участие в конкурсах\Даня 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39629"/>
            <a:ext cx="5472608" cy="3652990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95197" y="4083917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Ошанов</a:t>
            </a:r>
            <a:r>
              <a:rPr lang="ru-RU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Даня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«Сражение со </a:t>
            </a:r>
            <a:r>
              <a:rPr lang="ru-RU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меем Горынычем»</a:t>
            </a:r>
            <a:endParaRPr lang="ru-RU" sz="2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12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Изображения\200. Младшая группа 2018\Экскурсия к пешеходному переходу Фото\IMG_6749 —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4" y="411510"/>
            <a:ext cx="9125496" cy="446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19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Мама\Проекты\6б. Конкурс стихов - Я и мои друзья\Для презентации\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Изображения\200 б. Младшая группа\Конкурс Нов. игрушек 2018 Мл.гр\101_0696 —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67800"/>
            <a:ext cx="3600400" cy="4426957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48064" y="1779662"/>
            <a:ext cx="3672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Гладков Ваня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«Новогодний шар»</a:t>
            </a:r>
            <a:endParaRPr lang="ru-RU" sz="28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93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Мама\Проекты\6б. Конкурс стихов - Я и мои друзья\Для презентации\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" y="-3341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D:\Изображения\200 б. Младшая группа\Конкурс Нов. игрушек 2018 Мл.гр\101_07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11750"/>
            <a:ext cx="3240245" cy="432000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Изображения\200 б. Младшая группа\Конкурс Нов. игрушек 2018 Мл.гр\101_0721 — коп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213" y="267494"/>
            <a:ext cx="3036539" cy="3528152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39837" y="3768591"/>
            <a:ext cx="500416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Федосов Олег </a:t>
            </a:r>
          </a:p>
          <a:p>
            <a:pPr algn="ctr"/>
            <a:r>
              <a:rPr lang="ru-RU" sz="19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«Большая Новогодняя игрушка» из дисков и символ года – «Поросёнок»</a:t>
            </a:r>
            <a:endParaRPr lang="ru-RU" sz="19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50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Мама\Проекты\6б. Конкурс стихов - Я и мои друзья\Для презентации\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D:\Изображения\200 б. Младшая группа\Конкурс Нов. игрушек 2018 Мл.гр\101_07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96348" y="910209"/>
            <a:ext cx="4512158" cy="3384376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Изображения\200 б. Младшая группа\Конкурс Нов. игрушек 2018 Мл.гр\101_0707 — коп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69750"/>
            <a:ext cx="2175675" cy="216000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D:\Изображения\200 б. Младшая группа\Конкурс Нов. игрушек 2018 Мл.гр\101_0708 — копи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64718"/>
            <a:ext cx="2130362" cy="216000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51919" y="2787774"/>
            <a:ext cx="52920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Попова Катя</a:t>
            </a:r>
          </a:p>
          <a:p>
            <a:pPr algn="ctr"/>
            <a:endParaRPr lang="ru-RU" sz="2800" b="1" i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«Новогодняя игрушка с сюрпризом»</a:t>
            </a:r>
            <a:endParaRPr lang="ru-RU" sz="28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96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Мама\Проекты\6б. Конкурс стихов - Я и мои друзья\Для презентации\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D:\Изображения\200 б. Младшая группа\Конкурс Нов. игрушек 2018 Мл.гр\101_07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4725" y="816617"/>
            <a:ext cx="4680000" cy="3510267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D:\Изображения\200 б. Младшая группа\Конкурс Нов. игрушек 2018 Мл.гр\101_07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52366"/>
            <a:ext cx="2458875" cy="354352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1999" y="3867894"/>
            <a:ext cx="4392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Галченков</a:t>
            </a:r>
            <a:r>
              <a:rPr lang="ru-RU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Стас «Новогодняя ёлочка»</a:t>
            </a:r>
            <a:endParaRPr lang="ru-RU" sz="24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22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Мама\Проекты\6б. Конкурс стихов - Я и мои друзья\Для презентации\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D:\Изображения\200 б. Младшая группа\Конкурс Нов. игрушек 2018 Мл.гр\101_07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6865" y="816617"/>
            <a:ext cx="4680000" cy="3510267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32040" y="1879252"/>
            <a:ext cx="38884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Фокичева</a:t>
            </a:r>
            <a:r>
              <a:rPr lang="ru-RU" sz="2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Камила</a:t>
            </a:r>
            <a:r>
              <a:rPr lang="ru-RU" sz="2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ru-RU" sz="2800" b="1" i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«Новогодний венок»</a:t>
            </a:r>
            <a:endParaRPr lang="ru-RU" sz="28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02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Мама\Documents\Презентации - фон\Нежность, сказка\2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22"/>
            <a:ext cx="9144000" cy="516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Мама\Documents\Презентации - фон\Дети\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93658"/>
            <a:ext cx="4197424" cy="280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Мама\Проекты\6б. Конкурс стихов - Я и мои друзья\Для презентации\0_a1f67_c39951cf_orig — копия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9" y="184486"/>
            <a:ext cx="1982145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Мама\Проекты\6б. Конкурс стихов - Я и мои друзья\Для презентации\0_a1f67_c39951cf_orig — копия (2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84486"/>
            <a:ext cx="1139354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3728" y="184486"/>
            <a:ext cx="5688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взрослые </a:t>
            </a:r>
            <a:endParaRPr lang="ru-RU" sz="2400" b="1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сначала </a:t>
            </a:r>
            <a:r>
              <a:rPr lang="ru-RU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были детьми, </a:t>
            </a:r>
            <a:endParaRPr lang="ru-RU" sz="2400" b="1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 </a:t>
            </a:r>
            <a:r>
              <a:rPr lang="ru-RU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мало </a:t>
            </a:r>
            <a:endParaRPr lang="ru-RU" sz="2400" b="1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</a:t>
            </a:r>
            <a:r>
              <a:rPr lang="ru-RU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</a:t>
            </a:r>
            <a:r>
              <a:rPr lang="ru-RU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этом помнит!</a:t>
            </a:r>
            <a:endParaRPr lang="ru-RU" sz="2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78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Мама\Проекты\6б. Конкурс стихов - Я и мои друзья\Для презентации\kartinki_moy_lyubimyy_detskiy_sad_2_141519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6749008" cy="517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123477"/>
            <a:ext cx="28803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</a:p>
          <a:p>
            <a:endParaRPr lang="ru-RU" sz="2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ru-RU" sz="2000" b="1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endParaRPr lang="ru-RU" sz="2000" b="1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endParaRPr lang="ru-RU" sz="2000" b="1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</a:t>
            </a:r>
            <a:endParaRPr lang="ru-RU" sz="2000" b="1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ru-RU" sz="2000" b="1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endParaRPr lang="ru-RU" sz="2000" b="1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ru-RU" sz="2000" b="1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000" b="1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ru-RU" sz="2000" b="1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endParaRPr lang="ru-RU" sz="2000" b="1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</a:t>
            </a:r>
            <a:endParaRPr lang="ru-RU" sz="2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11988" y="585142"/>
            <a:ext cx="43204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</a:p>
          <a:p>
            <a:r>
              <a:rPr 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endParaRPr lang="ru-RU" sz="2000" b="1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endParaRPr lang="ru-RU" sz="2000" b="1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endParaRPr lang="ru-RU" sz="2000" b="1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endParaRPr lang="ru-RU" sz="2000" b="1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endParaRPr lang="ru-RU" sz="2000" b="1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</a:p>
          <a:p>
            <a:r>
              <a:rPr 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ru-RU" sz="2000" b="1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ru-RU" sz="2000" b="1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ru-RU" sz="2000" b="1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ru-RU" sz="2000" b="1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ru-RU" sz="2000" b="1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41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ма\Проекты\6б. Конкурс стихов - Я и мои друзья\Для презентации\vector-green-landscape-with-butterfly-and-rainbow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13"/>
            <a:ext cx="9144000" cy="516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Мама\Проекты\6б. Конкурс стихов - Я и мои друзья\Для презентации\31. 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88492"/>
            <a:ext cx="2359757" cy="236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Мама\Проекты\6б. Конкурс стихов - Я и мои друзья\Для презентации\солнышко-png-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0139"/>
            <a:ext cx="1540768" cy="141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80139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«Про дружбу» 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Юрий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Энтин</a:t>
            </a:r>
            <a:endParaRPr lang="ru-R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49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2557463"/>
            <a:ext cx="2857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D:\Мама\Проекты\6б. Конкурс стихов - Я и мои друзья\Для презентации\101 — копи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758"/>
            <a:ext cx="412046" cy="511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:\Мама\Проекты\6б. Конкурс стихов - Я и мои друзья\Для презентации\101 — копи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954" y="30758"/>
            <a:ext cx="412046" cy="511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Мама\Проекты\6б. Конкурс стихов - Я и мои друзья\Для презентации\img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23478"/>
            <a:ext cx="3348499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Мама\Проекты\6б. Конкурс стихов - Я и мои друзья\Для презентации\c0ff76d9a0b93ed535168722d726a5f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502" y="237633"/>
            <a:ext cx="2398584" cy="442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4659982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Елена Благинина </a:t>
            </a:r>
            <a:r>
              <a:rPr lang="ru-RU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«Подарок» </a:t>
            </a:r>
          </a:p>
        </p:txBody>
      </p:sp>
    </p:spTree>
    <p:extLst>
      <p:ext uri="{BB962C8B-B14F-4D97-AF65-F5344CB8AC3E}">
        <p14:creationId xmlns:p14="http://schemas.microsoft.com/office/powerpoint/2010/main" val="408945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Мама\Проекты\6б. Конкурс стихов - Я и мои друзья\Для презентации\1(10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4607"/>
            <a:ext cx="4209493" cy="418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Мама\Проекты\6б. Конкурс стихов - Я и мои друзья\Для презентации\img_049 —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8757"/>
            <a:ext cx="4076700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4587974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 Кузнецова «Подружки»</a:t>
            </a:r>
            <a:endParaRPr lang="ru-RU" sz="2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97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Мама\Проекты\6б. Конкурс стихов - Я и мои друзья\Для презентации\30а.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-668"/>
            <a:ext cx="4291543" cy="514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48064" y="1851670"/>
            <a:ext cx="3672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Стихи – </a:t>
            </a:r>
          </a:p>
          <a:p>
            <a:pPr algn="ctr"/>
            <a:r>
              <a:rPr lang="ru-RU" sz="48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мирилки</a:t>
            </a:r>
            <a:endParaRPr lang="ru-RU" sz="48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40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Мама\Проекты\6б. Конкурс стихов - Я и мои друзья\Для презентации\91895734_3503277_21587c1bce4d — коп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3478"/>
            <a:ext cx="5038725" cy="486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80112" y="483518"/>
            <a:ext cx="3312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Танец «Помирились»</a:t>
            </a:r>
            <a:endParaRPr lang="ru-RU" sz="32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79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Мама\Documents\Презентации - фон\Нежность, сказка\2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20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D:\Мама\Проекты\6б. Конкурс стихов - Я и мои друзья\Для презентации\4_ejZayaz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195" y="1851669"/>
            <a:ext cx="2015193" cy="239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:\Мама\Проекты\6б. Конкурс стихов - Я и мои друзья\Для презентации\12-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409" y="1851670"/>
            <a:ext cx="1526758" cy="251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Мама\Проекты\6б. Конкурс стихов - Я и мои друзья\Для презентации\index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27" y="725984"/>
            <a:ext cx="3278475" cy="400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1880" y="503585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 </a:t>
            </a:r>
            <a:r>
              <a:rPr lang="ru-RU" sz="2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Маршалова</a:t>
            </a:r>
            <a:r>
              <a:rPr lang="ru-RU" sz="2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сказка в </a:t>
            </a:r>
            <a:r>
              <a:rPr lang="ru-RU" sz="2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стихах</a:t>
            </a:r>
            <a:endParaRPr lang="ru-RU" sz="2400" b="1" i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«Лиса, Заяц и Ёж» </a:t>
            </a:r>
          </a:p>
        </p:txBody>
      </p:sp>
    </p:spTree>
    <p:extLst>
      <p:ext uri="{BB962C8B-B14F-4D97-AF65-F5344CB8AC3E}">
        <p14:creationId xmlns:p14="http://schemas.microsoft.com/office/powerpoint/2010/main" val="150731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</TotalTime>
  <Words>182</Words>
  <Application>Microsoft Office PowerPoint</Application>
  <PresentationFormat>Экран (16:9)</PresentationFormat>
  <Paragraphs>73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Мама</dc:creator>
  <cp:lastModifiedBy>Кралина</cp:lastModifiedBy>
  <cp:revision>55</cp:revision>
  <dcterms:created xsi:type="dcterms:W3CDTF">2019-01-22T16:40:15Z</dcterms:created>
  <dcterms:modified xsi:type="dcterms:W3CDTF">2019-03-10T18:38:48Z</dcterms:modified>
</cp:coreProperties>
</file>