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0" r:id="rId4"/>
    <p:sldId id="302" r:id="rId5"/>
    <p:sldId id="301" r:id="rId6"/>
    <p:sldId id="303" r:id="rId7"/>
    <p:sldId id="304" r:id="rId8"/>
    <p:sldId id="306" r:id="rId9"/>
    <p:sldId id="307" r:id="rId10"/>
    <p:sldId id="309" r:id="rId11"/>
    <p:sldId id="310" r:id="rId12"/>
    <p:sldId id="313" r:id="rId13"/>
    <p:sldId id="311" r:id="rId14"/>
    <p:sldId id="314" r:id="rId15"/>
    <p:sldId id="312" r:id="rId16"/>
    <p:sldId id="315" r:id="rId17"/>
    <p:sldId id="316" r:id="rId18"/>
    <p:sldId id="317" r:id="rId19"/>
    <p:sldId id="319" r:id="rId20"/>
    <p:sldId id="308" r:id="rId21"/>
    <p:sldId id="318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993366"/>
    <a:srgbClr val="FF0066"/>
    <a:srgbClr val="FF33CC"/>
    <a:srgbClr val="CC0066"/>
    <a:srgbClr val="0099FF"/>
    <a:srgbClr val="009900"/>
    <a:srgbClr val="0066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BD91-407C-4F78-9423-E065B6F18807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714C-FFAE-462A-827A-BFFFF1CE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BD91-407C-4F78-9423-E065B6F18807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714C-FFAE-462A-827A-BFFFF1CE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9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BD91-407C-4F78-9423-E065B6F18807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714C-FFAE-462A-827A-BFFFF1CE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74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BD91-407C-4F78-9423-E065B6F18807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714C-FFAE-462A-827A-BFFFF1CE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36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BD91-407C-4F78-9423-E065B6F18807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714C-FFAE-462A-827A-BFFFF1CE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21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BD91-407C-4F78-9423-E065B6F18807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714C-FFAE-462A-827A-BFFFF1CE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95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BD91-407C-4F78-9423-E065B6F18807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714C-FFAE-462A-827A-BFFFF1CE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51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BD91-407C-4F78-9423-E065B6F18807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714C-FFAE-462A-827A-BFFFF1CE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59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BD91-407C-4F78-9423-E065B6F18807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714C-FFAE-462A-827A-BFFFF1CE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BD91-407C-4F78-9423-E065B6F18807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714C-FFAE-462A-827A-BFFFF1CE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20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BD91-407C-4F78-9423-E065B6F18807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714C-FFAE-462A-827A-BFFFF1CE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6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EBD91-407C-4F78-9423-E065B6F18807}" type="datetimeFigureOut">
              <a:rPr lang="ru-RU" smtClean="0"/>
              <a:t>24.06.2025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714C-FFAE-462A-827A-BFFFF1CE8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2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7442" y="193183"/>
            <a:ext cx="6928834" cy="1275009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14 г. Ростов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5915" y="1661375"/>
            <a:ext cx="10251584" cy="3596425"/>
          </a:xfrm>
        </p:spPr>
        <p:txBody>
          <a:bodyPr>
            <a:normAutofit/>
          </a:bodyPr>
          <a:lstStyle/>
          <a:p>
            <a:r>
              <a:rPr lang="ru-RU" sz="8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</a:t>
            </a:r>
          </a:p>
          <a:p>
            <a:r>
              <a:rPr lang="ru-RU" sz="9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КНИГИ</a:t>
            </a:r>
          </a:p>
        </p:txBody>
      </p:sp>
    </p:spTree>
    <p:extLst>
      <p:ext uri="{BB962C8B-B14F-4D97-AF65-F5344CB8AC3E}">
        <p14:creationId xmlns:p14="http://schemas.microsoft.com/office/powerpoint/2010/main" val="45533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4623515" y="167426"/>
            <a:ext cx="7456868" cy="119773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музея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3944" y="365125"/>
            <a:ext cx="11307649" cy="2390954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«Такие разные книги»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68555" y="992803"/>
            <a:ext cx="5643206" cy="5306096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306098" y="1835576"/>
            <a:ext cx="6885902" cy="4631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Классический тип книги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Книга-вырубка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Книга-игрушка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панорама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Книга-пазл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 книга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Книга-гигант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Книжка-малышка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различных  литературных и фольклорных жанров (рассказы, стихи, загадки, сказки, басни, пословицы, поговорки)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наших мам и бабушек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«Книжкины праздники»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35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4623515" y="0"/>
            <a:ext cx="7456868" cy="136516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музея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1951593" cy="2730321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«Такие разные книги»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17" y="296214"/>
            <a:ext cx="4460385" cy="6452316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9128" y="1754747"/>
            <a:ext cx="6310647" cy="4778062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855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4623515" y="167426"/>
            <a:ext cx="7456868" cy="119773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музея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3944" y="365125"/>
            <a:ext cx="11307649" cy="2390954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«Книжкина история»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05341" y="1835576"/>
            <a:ext cx="6130344" cy="463187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Глиняные таблички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Восковые таблички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Папирус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Пергамент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Береста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с иллюстрациями «Что было до…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 «Кто создаёт книгу» (профессии)</a:t>
            </a:r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654" y="337111"/>
            <a:ext cx="4662152" cy="61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43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4623515" y="0"/>
            <a:ext cx="7456868" cy="136516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музея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7127" y="0"/>
            <a:ext cx="11114466" cy="2730321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«Книжкина история»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699" y="978795"/>
            <a:ext cx="4900411" cy="5422005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1779" y="1925966"/>
            <a:ext cx="6239814" cy="4371229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28628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7" y="0"/>
            <a:ext cx="12192000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4623515" y="167426"/>
            <a:ext cx="7456868" cy="1197736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музея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68980" y="337111"/>
            <a:ext cx="4790941" cy="2483362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«От гусиного пера до компьютера»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41703" y="2588653"/>
            <a:ext cx="6838680" cy="361896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Берестяная грамота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«Чернильница и перо»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пишущей машинки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Макет ноутбука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654" y="337111"/>
            <a:ext cx="4662152" cy="61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94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618" y="0"/>
            <a:ext cx="12303617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249251" y="0"/>
            <a:ext cx="10831132" cy="136516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музея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73617" y="595650"/>
            <a:ext cx="9903854" cy="217331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972" y="1917347"/>
            <a:ext cx="4546242" cy="4439988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 flipH="1">
            <a:off x="1871728" y="1065726"/>
            <a:ext cx="8757635" cy="77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гусиного пера до компьютера»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943" y="1917347"/>
            <a:ext cx="4589173" cy="4439988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44108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617" y="0"/>
            <a:ext cx="12303617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249251" y="0"/>
            <a:ext cx="10831132" cy="136516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музея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73617" y="595650"/>
            <a:ext cx="9903854" cy="217331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871728" y="1065726"/>
            <a:ext cx="8757635" cy="77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«Герои любимых книг»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20" y="1960812"/>
            <a:ext cx="4651420" cy="44915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00960" y="1938809"/>
            <a:ext cx="4401352" cy="46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93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617" y="0"/>
            <a:ext cx="12303617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249251" y="0"/>
            <a:ext cx="10831132" cy="136516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музея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73617" y="595650"/>
            <a:ext cx="9903854" cy="217331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871728" y="1065726"/>
            <a:ext cx="8757635" cy="77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«Герои любимых книг»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617" y="1915729"/>
            <a:ext cx="3975546" cy="4678254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158" y="1915729"/>
            <a:ext cx="5512157" cy="4678254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0144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617" y="0"/>
            <a:ext cx="12303617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249251" y="0"/>
            <a:ext cx="10831132" cy="136516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музея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73617" y="595650"/>
            <a:ext cx="9903854" cy="217331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871728" y="1065726"/>
            <a:ext cx="8757635" cy="77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«Герои любимых книг»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386" y="1835239"/>
            <a:ext cx="5276046" cy="4681472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4288" y="1960812"/>
            <a:ext cx="4340180" cy="4465746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2697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618" y="0"/>
            <a:ext cx="12303617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249251" y="0"/>
            <a:ext cx="10831132" cy="136516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Экспонаты музея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73617" y="595650"/>
            <a:ext cx="9903854" cy="2173310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871728" y="1065726"/>
            <a:ext cx="8757635" cy="7727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«Герои любимых книг»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42" y="2060620"/>
            <a:ext cx="5022761" cy="4134118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710" y="2060620"/>
            <a:ext cx="4893972" cy="4134118"/>
          </a:xfrm>
          <a:prstGeom prst="rect">
            <a:avLst/>
          </a:prstGeom>
          <a:ln w="38100"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5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37882" y="1"/>
            <a:ext cx="11140225" cy="504851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«Книги-это корабли мысли, странствующие по волнам времени и бережно несущие свой драгоценный груз от поколения к поколению»</a:t>
            </a:r>
            <a:br>
              <a:rPr lang="ru-RU" sz="5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400" b="1" i="1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86412" y="3416121"/>
            <a:ext cx="4260760" cy="1468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Френсис Бекон </a:t>
            </a:r>
            <a:endParaRPr lang="ru-RU" sz="4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65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5" y="0"/>
            <a:ext cx="12192000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8945" y="90153"/>
            <a:ext cx="10135675" cy="3580326"/>
          </a:xfrm>
        </p:spPr>
        <p:txBody>
          <a:bodyPr>
            <a:normAutofit/>
          </a:bodyPr>
          <a:lstStyle/>
          <a:p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 rot="10800000" flipV="1">
            <a:off x="94441" y="386366"/>
            <a:ext cx="12003109" cy="6284890"/>
          </a:xfrm>
          <a:prstGeom prst="verticalScroll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знают и выполняют правила поведения в музее, книжном уголке, библиотеке.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Умеют внимательно слушать, рассматривать иллюстрации к книгам, проявляют высокую активность и любознательность во время бесед, задают вопросы.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 с творчеством детских писателей, иллюстраторами детских книг.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узнали историю возникновения письменности и книги на Руси.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 такие литературные жанры, как загадка, сказка, рассказ, стихотворение, небылица.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навык бережного обращения с книгой.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Сплочение детей и родителей, родителей и педагогов в процессе активного сотрудничества.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44463" y="386365"/>
            <a:ext cx="6053070" cy="1223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работы:</a:t>
            </a:r>
          </a:p>
          <a:p>
            <a:pPr algn="ctr"/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987177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8945" y="90153"/>
            <a:ext cx="10135675" cy="3580326"/>
          </a:xfrm>
        </p:spPr>
        <p:txBody>
          <a:bodyPr>
            <a:normAutofit/>
          </a:bodyPr>
          <a:lstStyle/>
          <a:p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8038" y="476518"/>
            <a:ext cx="9453093" cy="2163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448" y="2060620"/>
            <a:ext cx="5486401" cy="46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6062" y="90153"/>
            <a:ext cx="11745532" cy="3541690"/>
          </a:xfrm>
        </p:spPr>
        <p:txBody>
          <a:bodyPr>
            <a:normAutofit fontScale="90000"/>
          </a:bodyPr>
          <a:lstStyle/>
          <a:p>
            <a:r>
              <a:rPr lang="ru-RU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Живое общение между взрослым и ребёнком посредством чтения книг способствует духовному обогащению, становлению взаимопонимания, близости, доверительности, без которых немыслимо воспитание детей.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8506" y="4121239"/>
            <a:ext cx="8603087" cy="257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3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6062" y="90153"/>
            <a:ext cx="11037194" cy="354169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активного развития творческого потенциала детей. Познакомить детей с удивительным миром детской книги. </a:t>
            </a:r>
            <a:b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628" y="2653047"/>
            <a:ext cx="8213666" cy="397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0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8945" y="90153"/>
            <a:ext cx="10135675" cy="3580326"/>
          </a:xfrm>
        </p:spPr>
        <p:txBody>
          <a:bodyPr>
            <a:normAutofit/>
          </a:bodyPr>
          <a:lstStyle/>
          <a:p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 rot="10800000" flipV="1">
            <a:off x="521597" y="1275007"/>
            <a:ext cx="11230370" cy="5331853"/>
          </a:xfrm>
          <a:prstGeom prst="verticalScroll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элементарные представления о музее, его функциях.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историей возникновения книги, о том как появилась и развивалась грамота, ролью книги в жизни человека.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интерес к книге через знакомство с многообразием жанров и видов книг.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способам практического применения знаний, полученных при чтении литературы, в разных видах деятельности ( музыкальной, изобразительной, театрализованной и т. д.)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бережное отношение к книгам.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родителей к созданию музея книги.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07601" y="1345843"/>
            <a:ext cx="2807595" cy="1068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ctr"/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915" y="0"/>
            <a:ext cx="3101653" cy="19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17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80"/>
            <a:ext cx="12192000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8945" y="90153"/>
            <a:ext cx="10135675" cy="3580326"/>
          </a:xfrm>
        </p:spPr>
        <p:txBody>
          <a:bodyPr>
            <a:normAutofit/>
          </a:bodyPr>
          <a:lstStyle/>
          <a:p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53413" y="455843"/>
            <a:ext cx="3130640" cy="1558343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наглядности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53413" y="3035817"/>
            <a:ext cx="3130640" cy="152192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доступности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8126569" y="508913"/>
            <a:ext cx="3567447" cy="162444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динамичности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181177" y="3760632"/>
            <a:ext cx="4803819" cy="177436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последовательности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1970466" y="5168303"/>
            <a:ext cx="4541010" cy="1355502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содержательности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198922" y="2646609"/>
            <a:ext cx="5419860" cy="865401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017" y="769712"/>
            <a:ext cx="5475669" cy="16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9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689" y="0"/>
            <a:ext cx="12192000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8945" y="90153"/>
            <a:ext cx="10135675" cy="3580326"/>
          </a:xfrm>
        </p:spPr>
        <p:txBody>
          <a:bodyPr>
            <a:normAutofit/>
          </a:bodyPr>
          <a:lstStyle/>
          <a:p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53413" y="333342"/>
            <a:ext cx="3130640" cy="1558343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53413" y="3987243"/>
            <a:ext cx="4589304" cy="236618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781524" y="171124"/>
            <a:ext cx="4082602" cy="162444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322050" y="3623885"/>
            <a:ext cx="4687908" cy="2236294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390919" y="2291158"/>
            <a:ext cx="9298546" cy="119151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709" y="465653"/>
            <a:ext cx="5475669" cy="19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9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689" y="0"/>
            <a:ext cx="12192000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8945" y="90153"/>
            <a:ext cx="10135675" cy="3580326"/>
          </a:xfrm>
        </p:spPr>
        <p:txBody>
          <a:bodyPr>
            <a:normAutofit/>
          </a:bodyPr>
          <a:lstStyle/>
          <a:p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00411" y="464383"/>
            <a:ext cx="3893584" cy="1109611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Музыкально-художественная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0" y="3833199"/>
            <a:ext cx="4589304" cy="1586338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художественной литературы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379594" y="171124"/>
            <a:ext cx="4484532" cy="1624449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657993" y="5205561"/>
            <a:ext cx="3844343" cy="1364297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862885" y="2259956"/>
            <a:ext cx="9569002" cy="1363929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с другими видами деятельности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259" y="724874"/>
            <a:ext cx="5070254" cy="1696883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543811" y="3790268"/>
            <a:ext cx="3078049" cy="936345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8892862" y="5205561"/>
            <a:ext cx="3078049" cy="936345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</a:t>
            </a:r>
          </a:p>
        </p:txBody>
      </p:sp>
    </p:spTree>
    <p:extLst>
      <p:ext uri="{BB962C8B-B14F-4D97-AF65-F5344CB8AC3E}">
        <p14:creationId xmlns:p14="http://schemas.microsoft.com/office/powerpoint/2010/main" val="1604320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4054"/>
            <a:ext cx="12192000" cy="6858000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8945" y="90153"/>
            <a:ext cx="10135675" cy="3580326"/>
          </a:xfrm>
        </p:spPr>
        <p:txBody>
          <a:bodyPr>
            <a:normAutofit/>
          </a:bodyPr>
          <a:lstStyle/>
          <a:p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68945" y="437882"/>
            <a:ext cx="10303100" cy="306517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в наш музей!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42" y="2034862"/>
            <a:ext cx="4452681" cy="468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481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436</Words>
  <Application>Microsoft Office PowerPoint</Application>
  <PresentationFormat>Широкоэкранный</PresentationFormat>
  <Paragraphs>96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Муниципальное дошкольное образовательное учреждение Детский сад № 14 г. Ростов</vt:lpstr>
      <vt:lpstr>«Книги-это корабли мысли, странствующие по волнам времени и бережно несущие свой драгоценный груз от поколения к поколению»  </vt:lpstr>
      <vt:lpstr>Актуальность:  Живое общение между взрослым и ребёнком посредством чтения книг способствует духовному обогащению, становлению взаимопонимания, близости, доверительности, без которых немыслимо воспитание детей. </vt:lpstr>
      <vt:lpstr>Цель: Создать условия для активного развития творческого потенциала детей. Познакомить детей с удивительным миром детской книги.  </vt:lpstr>
      <vt:lpstr> </vt:lpstr>
      <vt:lpstr> </vt:lpstr>
      <vt:lpstr> </vt:lpstr>
      <vt:lpstr> </vt:lpstr>
      <vt:lpstr> </vt:lpstr>
      <vt:lpstr>                              «Такие разные книги»</vt:lpstr>
      <vt:lpstr>                                    «Такие разные книги»</vt:lpstr>
      <vt:lpstr>                              «Книжкина история»</vt:lpstr>
      <vt:lpstr>                              «Книжкина история»</vt:lpstr>
      <vt:lpstr>                              «От гусиного пера до компьютера»</vt:lpstr>
      <vt:lpstr>                     </vt:lpstr>
      <vt:lpstr>                     </vt:lpstr>
      <vt:lpstr>                     </vt:lpstr>
      <vt:lpstr>                     </vt:lpstr>
      <vt:lpstr>                     </vt:lpstr>
      <vt:lpstr> </vt:lpstr>
      <vt:lpstr>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</dc:title>
  <dc:creator>sony</dc:creator>
  <cp:lastModifiedBy>User</cp:lastModifiedBy>
  <cp:revision>217</cp:revision>
  <dcterms:created xsi:type="dcterms:W3CDTF">2018-11-03T18:24:55Z</dcterms:created>
  <dcterms:modified xsi:type="dcterms:W3CDTF">2025-06-24T07:22:33Z</dcterms:modified>
</cp:coreProperties>
</file>