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8" r:id="rId4"/>
    <p:sldId id="257" r:id="rId5"/>
    <p:sldId id="259" r:id="rId6"/>
    <p:sldId id="267" r:id="rId7"/>
    <p:sldId id="261" r:id="rId8"/>
    <p:sldId id="262" r:id="rId9"/>
    <p:sldId id="264" r:id="rId10"/>
    <p:sldId id="263" r:id="rId11"/>
    <p:sldId id="260" r:id="rId12"/>
    <p:sldId id="258" r:id="rId13"/>
    <p:sldId id="27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159" y="1556792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 smtClean="0">
              <a:latin typeface="Lucida Console" panose="020B0609040504020204" pitchFamily="49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патриотическое воспитание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младшего дошкольного возраста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МДОУ «Детский сад № 14»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48369" y="432822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</a:t>
            </a:r>
          </a:p>
          <a:p>
            <a:r>
              <a:rPr lang="ru-RU" dirty="0" smtClean="0"/>
              <a:t>Иванова О.В.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Ростов, 2024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6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3489852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03009"/>
            <a:ext cx="4956043" cy="3717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36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38164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«Я люблю, когда…»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sz="2000" dirty="0" smtClean="0"/>
              <a:t>Я люблю, когда идет снег.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 люблю, когда меня катают на велосипеде.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 люблю, когда за мной приходит бабушка.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 люблю, когда светят лампочки.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Я люблю, когда мне покупают йогурт.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7292" y="2780928"/>
            <a:ext cx="3995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«Я боюсь, когда…»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 боюсь, когда мама выключает свет.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 боюсь, когда много приключений.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 боюсь, когда ходят привидения.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Я боюсь, когда ходят коровы.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1524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800" dirty="0"/>
              <a:t>Консультация </a:t>
            </a:r>
            <a:r>
              <a:rPr lang="ru-RU" sz="2800" dirty="0" smtClean="0"/>
              <a:t>для родителей</a:t>
            </a:r>
          </a:p>
          <a:p>
            <a:pPr algn="ctr" fontAlgn="base"/>
            <a:r>
              <a:rPr lang="ru-RU" sz="2800" dirty="0" smtClean="0"/>
              <a:t>«Нравственно-патриотическое воспитание</a:t>
            </a:r>
          </a:p>
          <a:p>
            <a:pPr algn="ctr" fontAlgn="base"/>
            <a:r>
              <a:rPr lang="ru-RU" sz="2800" dirty="0" smtClean="0"/>
              <a:t> </a:t>
            </a:r>
            <a:r>
              <a:rPr lang="ru-RU" sz="2800" dirty="0"/>
              <a:t>детей дошкольного возраста</a:t>
            </a:r>
            <a:r>
              <a:rPr lang="ru-RU" sz="2800" dirty="0" smtClean="0"/>
              <a:t>»</a:t>
            </a:r>
          </a:p>
          <a:p>
            <a:pPr algn="ctr" fontAlgn="base"/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50503"/>
            <a:ext cx="3435846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7" y="1700808"/>
            <a:ext cx="3473117" cy="4630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64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Фотоальбом «Моя семья»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3921900" cy="52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14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04664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Родная семья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Мир ребенка начинается с его семьи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650" name="AutoShape 2" descr="blob:https://web.whatsapp.com/0f554afa-28ae-4b99-90b0-7b4d5306e59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0f554afa-28ae-4b99-90b0-7b4d5306e5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204864"/>
            <a:ext cx="3515955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619c110e-e214-40be-b8d1-6d4c4572d4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4791715" cy="3140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4745" y="1844824"/>
            <a:ext cx="545649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внимание!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Патриотическое воспитание ребёнка - это основа формирования будущего гражданина. Яркие впечатления о родной природе, об истории родного края, полученные в детстве нередко остаются в памяти человека на всю жизнь и формируют у ребёнка такие черты характера, которые помогут ему стать патриотом и гражданином своей страны.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4413E32-76F1-4C51-9BCD-781B26CBB2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564904"/>
            <a:ext cx="3960440" cy="3578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«С ЧЕГО НАЧИНАЕТСЯ РОДИНА…» «Любовь к родному краю, родной культуре, родной речи начинается с малого -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Д.С. Лихачев</a:t>
            </a:r>
            <a:endParaRPr lang="ru-RU" sz="2400" dirty="0"/>
          </a:p>
        </p:txBody>
      </p:sp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564904"/>
            <a:ext cx="4104456" cy="41044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091947" cy="306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3107" y="188640"/>
            <a:ext cx="8581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«Мои друзья», «Моя группа»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398" y="1196751"/>
            <a:ext cx="4319089" cy="32393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947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9901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Заучивание </a:t>
            </a:r>
            <a:r>
              <a:rPr lang="ru-RU" sz="3200" dirty="0" err="1" smtClean="0"/>
              <a:t>потешек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" y="2111437"/>
            <a:ext cx="3096763" cy="4129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80728"/>
            <a:ext cx="4974299" cy="37307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91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blob:https://web.whatsapp.com/e21564fa-3441-4f03-b308-8f82514ebe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blob:https://web.whatsapp.com/e21564fa-3441-4f03-b308-8f82514ebe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blob:https://web.whatsapp.com/e21564fa-3441-4f03-b308-8f82514ebe1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e21564fa-3441-4f03-b308-8f82514ebe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412776"/>
            <a:ext cx="396044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835696" y="47667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Сюжетно – ролевые игры: «Детский сад, «Семья»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6632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Знакомство с русской народной игрушкой – «Матрешкой»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58846"/>
            <a:ext cx="7128792" cy="5346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40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3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День Государственного герба</a:t>
            </a:r>
          </a:p>
          <a:p>
            <a:pPr algn="ctr"/>
            <a:r>
              <a:rPr lang="ru-RU" sz="2800" dirty="0" smtClean="0"/>
              <a:t> Российской Федерации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1196752"/>
            <a:ext cx="7326560" cy="549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44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Организация дидактических игр: «Кому что нужно?», «Собери Флаг, Герб».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3939902" cy="496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51250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668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</TotalTime>
  <Words>299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2024-12-02T09:26:44Z</dcterms:created>
  <dcterms:modified xsi:type="dcterms:W3CDTF">2024-12-05T09:24:08Z</dcterms:modified>
</cp:coreProperties>
</file>