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6" r:id="rId1"/>
    <p:sldMasterId id="2147483979" r:id="rId2"/>
    <p:sldMasterId id="2147484847" r:id="rId3"/>
  </p:sldMasterIdLst>
  <p:notesMasterIdLst>
    <p:notesMasterId r:id="rId18"/>
  </p:notesMasterIdLst>
  <p:handoutMasterIdLst>
    <p:handoutMasterId r:id="rId19"/>
  </p:handoutMasterIdLst>
  <p:sldIdLst>
    <p:sldId id="300" r:id="rId4"/>
    <p:sldId id="495" r:id="rId5"/>
    <p:sldId id="501" r:id="rId6"/>
    <p:sldId id="498" r:id="rId7"/>
    <p:sldId id="496" r:id="rId8"/>
    <p:sldId id="478" r:id="rId9"/>
    <p:sldId id="489" r:id="rId10"/>
    <p:sldId id="502" r:id="rId11"/>
    <p:sldId id="475" r:id="rId12"/>
    <p:sldId id="499" r:id="rId13"/>
    <p:sldId id="493" r:id="rId14"/>
    <p:sldId id="503" r:id="rId15"/>
    <p:sldId id="494" r:id="rId16"/>
    <p:sldId id="485" r:id="rId17"/>
  </p:sldIdLst>
  <p:sldSz cx="9144000" cy="6858000" type="screen4x3"/>
  <p:notesSz cx="6742113" cy="987266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CF5FA"/>
    <a:srgbClr val="387ED2"/>
    <a:srgbClr val="DFF9FD"/>
    <a:srgbClr val="FFFFFF"/>
    <a:srgbClr val="CCFFFF"/>
    <a:srgbClr val="ECFCFE"/>
    <a:srgbClr val="C1C36B"/>
    <a:srgbClr val="FCFEAC"/>
    <a:srgbClr val="FFFF66"/>
    <a:srgbClr val="8B17B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9" autoAdjust="0"/>
    <p:restoredTop sz="90295" autoAdjust="0"/>
  </p:normalViewPr>
  <p:slideViewPr>
    <p:cSldViewPr>
      <p:cViewPr varScale="1">
        <p:scale>
          <a:sx n="86" d="100"/>
          <a:sy n="86" d="100"/>
        </p:scale>
        <p:origin x="-72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microsoft.com/office/2007/relationships/hdphoto" Target="../media/hdphoto4.wdp"/><Relationship Id="rId1" Type="http://schemas.openxmlformats.org/officeDocument/2006/relationships/image" Target="../media/image16.png"/><Relationship Id="rId6" Type="http://schemas.microsoft.com/office/2007/relationships/hdphoto" Target="../media/hdphoto6.wdp"/><Relationship Id="rId5" Type="http://schemas.openxmlformats.org/officeDocument/2006/relationships/image" Target="../media/image18.png"/><Relationship Id="rId4" Type="http://schemas.microsoft.com/office/2007/relationships/hdphoto" Target="../media/hdphoto5.wdp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microsoft.com/office/2007/relationships/hdphoto" Target="../media/hdphoto4.wdp"/><Relationship Id="rId1" Type="http://schemas.openxmlformats.org/officeDocument/2006/relationships/image" Target="../media/image16.png"/><Relationship Id="rId6" Type="http://schemas.microsoft.com/office/2007/relationships/hdphoto" Target="../media/hdphoto6.wdp"/><Relationship Id="rId5" Type="http://schemas.openxmlformats.org/officeDocument/2006/relationships/image" Target="../media/image18.png"/><Relationship Id="rId4" Type="http://schemas.microsoft.com/office/2007/relationships/hdphoto" Target="../media/hdphoto5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A8105B-6106-4846-9103-7D4B4D757AB1}" type="doc">
      <dgm:prSet loTypeId="urn:microsoft.com/office/officeart/2005/8/layout/vProcess5" loCatId="process" qsTypeId="urn:microsoft.com/office/officeart/2005/8/quickstyle/3d9" qsCatId="3D" csTypeId="urn:microsoft.com/office/officeart/2005/8/colors/accent3_1" csCatId="accent3" phldr="1"/>
      <dgm:spPr/>
    </dgm:pt>
    <dgm:pt modelId="{C6DC8594-CAA7-43DB-B4BC-7849A46A65BC}">
      <dgm:prSet phldrT="[Текст]"/>
      <dgm:spPr/>
      <dgm:t>
        <a:bodyPr/>
        <a:lstStyle/>
        <a:p>
          <a:r>
            <a:rPr lang="ru-RU" i="1" dirty="0" smtClean="0">
              <a:solidFill>
                <a:schemeClr val="tx2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Единство</a:t>
          </a:r>
          <a:endParaRPr lang="ru-RU" i="1" dirty="0">
            <a:solidFill>
              <a:schemeClr val="tx2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91CEC9AA-B44D-43FF-B700-50503A435EBB}" type="parTrans" cxnId="{E4A0C3F4-A93D-430A-9B5D-CF320D4CDCC1}">
      <dgm:prSet/>
      <dgm:spPr/>
      <dgm:t>
        <a:bodyPr/>
        <a:lstStyle/>
        <a:p>
          <a:endParaRPr lang="ru-RU"/>
        </a:p>
      </dgm:t>
    </dgm:pt>
    <dgm:pt modelId="{6476775B-2A81-4630-8F47-43C47C68E580}" type="sibTrans" cxnId="{E4A0C3F4-A93D-430A-9B5D-CF320D4CDCC1}">
      <dgm:prSet/>
      <dgm:spPr>
        <a:ln>
          <a:solidFill>
            <a:schemeClr val="tx2">
              <a:lumMod val="10000"/>
              <a:alpha val="90000"/>
            </a:schemeClr>
          </a:solidFill>
        </a:ln>
      </dgm:spPr>
      <dgm:t>
        <a:bodyPr/>
        <a:lstStyle/>
        <a:p>
          <a:endParaRPr lang="ru-RU"/>
        </a:p>
      </dgm:t>
    </dgm:pt>
    <dgm:pt modelId="{44FFF129-3B81-43DB-8FA5-392A0F9A8A1D}">
      <dgm:prSet phldrT="[Текст]"/>
      <dgm:spPr/>
      <dgm:t>
        <a:bodyPr/>
        <a:lstStyle/>
        <a:p>
          <a:r>
            <a:rPr lang="ru-RU" i="1" dirty="0" smtClean="0">
              <a:solidFill>
                <a:schemeClr val="tx2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Целесообразность</a:t>
          </a:r>
          <a:endParaRPr lang="ru-RU" i="1" dirty="0">
            <a:solidFill>
              <a:schemeClr val="tx2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9B445281-D223-4E03-8C5D-9E6B40249C48}" type="parTrans" cxnId="{60275E77-89F1-4D8E-A79E-4DCEBB2F6E7F}">
      <dgm:prSet/>
      <dgm:spPr/>
      <dgm:t>
        <a:bodyPr/>
        <a:lstStyle/>
        <a:p>
          <a:endParaRPr lang="ru-RU"/>
        </a:p>
      </dgm:t>
    </dgm:pt>
    <dgm:pt modelId="{7FAF33A2-23C2-4EBC-B447-FFEA6943EEA8}" type="sibTrans" cxnId="{60275E77-89F1-4D8E-A79E-4DCEBB2F6E7F}">
      <dgm:prSet/>
      <dgm:spPr>
        <a:ln>
          <a:solidFill>
            <a:schemeClr val="tx2">
              <a:lumMod val="10000"/>
              <a:alpha val="90000"/>
            </a:schemeClr>
          </a:solidFill>
        </a:ln>
      </dgm:spPr>
      <dgm:t>
        <a:bodyPr/>
        <a:lstStyle/>
        <a:p>
          <a:endParaRPr lang="ru-RU"/>
        </a:p>
      </dgm:t>
    </dgm:pt>
    <dgm:pt modelId="{0D3889ED-6D31-454B-BCB8-97E897C4DED3}">
      <dgm:prSet phldrT="[Текст]"/>
      <dgm:spPr/>
      <dgm:t>
        <a:bodyPr/>
        <a:lstStyle/>
        <a:p>
          <a:r>
            <a:rPr lang="ru-RU" i="1" dirty="0" smtClean="0">
              <a:solidFill>
                <a:schemeClr val="tx2">
                  <a:lumMod val="50000"/>
                </a:schemeClr>
              </a:solidFill>
              <a:latin typeface="+mj-lt"/>
            </a:rPr>
            <a:t>Доступность</a:t>
          </a:r>
          <a:endParaRPr lang="ru-RU" i="1" dirty="0">
            <a:solidFill>
              <a:schemeClr val="tx2">
                <a:lumMod val="50000"/>
              </a:schemeClr>
            </a:solidFill>
            <a:latin typeface="+mj-lt"/>
          </a:endParaRPr>
        </a:p>
      </dgm:t>
    </dgm:pt>
    <dgm:pt modelId="{0A704518-A8C1-498F-8D5B-EA63B9E0F5A0}" type="parTrans" cxnId="{A3EDCDA8-05FB-4614-BC8B-A4C38F826A92}">
      <dgm:prSet/>
      <dgm:spPr/>
      <dgm:t>
        <a:bodyPr/>
        <a:lstStyle/>
        <a:p>
          <a:endParaRPr lang="ru-RU"/>
        </a:p>
      </dgm:t>
    </dgm:pt>
    <dgm:pt modelId="{32CD4157-1B27-463F-886E-FAF732CE1C65}" type="sibTrans" cxnId="{A3EDCDA8-05FB-4614-BC8B-A4C38F826A92}">
      <dgm:prSet/>
      <dgm:spPr>
        <a:ln>
          <a:solidFill>
            <a:schemeClr val="tx2">
              <a:lumMod val="10000"/>
              <a:alpha val="90000"/>
            </a:schemeClr>
          </a:solidFill>
        </a:ln>
      </dgm:spPr>
      <dgm:t>
        <a:bodyPr/>
        <a:lstStyle/>
        <a:p>
          <a:endParaRPr lang="ru-RU"/>
        </a:p>
      </dgm:t>
    </dgm:pt>
    <dgm:pt modelId="{A2E1FA9B-63BE-4205-AA56-05FCB73074D4}">
      <dgm:prSet phldrT="[Текст]"/>
      <dgm:spPr/>
      <dgm:t>
        <a:bodyPr/>
        <a:lstStyle/>
        <a:p>
          <a:r>
            <a:rPr lang="ru-RU" i="1" dirty="0" smtClean="0">
              <a:solidFill>
                <a:schemeClr val="tx2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Открытос</a:t>
          </a:r>
          <a:r>
            <a:rPr lang="ru-RU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ть</a:t>
          </a:r>
          <a:endParaRPr lang="ru-RU" i="1" dirty="0">
            <a:solidFill>
              <a:schemeClr val="tx2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4B75982E-8039-4A4E-A8A3-2F93DD767A84}" type="parTrans" cxnId="{6D221053-341C-487A-AC87-DCF104318A77}">
      <dgm:prSet/>
      <dgm:spPr/>
      <dgm:t>
        <a:bodyPr/>
        <a:lstStyle/>
        <a:p>
          <a:endParaRPr lang="ru-RU"/>
        </a:p>
      </dgm:t>
    </dgm:pt>
    <dgm:pt modelId="{89808264-EFEA-4A4A-BE26-3CD660B12397}" type="sibTrans" cxnId="{6D221053-341C-487A-AC87-DCF104318A77}">
      <dgm:prSet/>
      <dgm:spPr>
        <a:ln>
          <a:solidFill>
            <a:schemeClr val="tx2">
              <a:lumMod val="10000"/>
              <a:alpha val="90000"/>
            </a:schemeClr>
          </a:solidFill>
        </a:ln>
      </dgm:spPr>
      <dgm:t>
        <a:bodyPr/>
        <a:lstStyle/>
        <a:p>
          <a:endParaRPr lang="ru-RU"/>
        </a:p>
      </dgm:t>
    </dgm:pt>
    <dgm:pt modelId="{CEABFA81-EEA3-4D7F-9F87-524B0D4F37F9}">
      <dgm:prSet phldrT="[Текст]"/>
      <dgm:spPr/>
      <dgm:t>
        <a:bodyPr/>
        <a:lstStyle/>
        <a:p>
          <a:r>
            <a:rPr lang="ru-RU" b="1" i="0" u="none" dirty="0" smtClean="0">
              <a:solidFill>
                <a:schemeClr val="tx2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Принципы реализации проекта</a:t>
          </a:r>
          <a:endParaRPr lang="ru-RU" i="1" dirty="0">
            <a:solidFill>
              <a:schemeClr val="tx2">
                <a:lumMod val="50000"/>
              </a:schemeClr>
            </a:solidFill>
            <a:latin typeface="+mj-lt"/>
          </a:endParaRPr>
        </a:p>
      </dgm:t>
    </dgm:pt>
    <dgm:pt modelId="{ED7D7A8C-C1EE-4858-9D3B-6429E1A98DC3}" type="parTrans" cxnId="{74ADAE36-A832-471B-86C2-90F9B4F9F151}">
      <dgm:prSet/>
      <dgm:spPr/>
      <dgm:t>
        <a:bodyPr/>
        <a:lstStyle/>
        <a:p>
          <a:endParaRPr lang="ru-RU"/>
        </a:p>
      </dgm:t>
    </dgm:pt>
    <dgm:pt modelId="{3AE9EF0C-C4DA-4C93-A51C-D16E8157885D}" type="sibTrans" cxnId="{74ADAE36-A832-471B-86C2-90F9B4F9F151}">
      <dgm:prSet/>
      <dgm:spPr/>
      <dgm:t>
        <a:bodyPr/>
        <a:lstStyle/>
        <a:p>
          <a:endParaRPr lang="ru-RU"/>
        </a:p>
      </dgm:t>
    </dgm:pt>
    <dgm:pt modelId="{7554FACC-5AB6-4729-8D0D-33B81942B60D}" type="pres">
      <dgm:prSet presAssocID="{F9A8105B-6106-4846-9103-7D4B4D757AB1}" presName="outerComposite" presStyleCnt="0">
        <dgm:presLayoutVars>
          <dgm:chMax val="5"/>
          <dgm:dir/>
          <dgm:resizeHandles val="exact"/>
        </dgm:presLayoutVars>
      </dgm:prSet>
      <dgm:spPr/>
    </dgm:pt>
    <dgm:pt modelId="{25719040-A676-4A6E-AFEB-0C120B3F4E71}" type="pres">
      <dgm:prSet presAssocID="{F9A8105B-6106-4846-9103-7D4B4D757AB1}" presName="dummyMaxCanvas" presStyleCnt="0">
        <dgm:presLayoutVars/>
      </dgm:prSet>
      <dgm:spPr/>
    </dgm:pt>
    <dgm:pt modelId="{FC678744-9D01-4265-AB88-D042142DD7D4}" type="pres">
      <dgm:prSet presAssocID="{F9A8105B-6106-4846-9103-7D4B4D757AB1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625099-11FC-451F-882C-8668B6FE6054}" type="pres">
      <dgm:prSet presAssocID="{F9A8105B-6106-4846-9103-7D4B4D757AB1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CCA95-517A-4DA8-A147-C6BC80BB89C6}" type="pres">
      <dgm:prSet presAssocID="{F9A8105B-6106-4846-9103-7D4B4D757AB1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83CD41-CA6F-4585-8259-B67E3DAF6AB4}" type="pres">
      <dgm:prSet presAssocID="{F9A8105B-6106-4846-9103-7D4B4D757AB1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547B87-7A8B-4DD3-A9E5-510BDFE5CC0B}" type="pres">
      <dgm:prSet presAssocID="{F9A8105B-6106-4846-9103-7D4B4D757AB1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52D271-89A2-467B-ACC3-D08C5BFD4D4D}" type="pres">
      <dgm:prSet presAssocID="{F9A8105B-6106-4846-9103-7D4B4D757AB1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3D053F-B295-4C25-B5E1-BC33EB9BCEFD}" type="pres">
      <dgm:prSet presAssocID="{F9A8105B-6106-4846-9103-7D4B4D757AB1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41923D-1975-4683-BC90-C0936D3691C1}" type="pres">
      <dgm:prSet presAssocID="{F9A8105B-6106-4846-9103-7D4B4D757AB1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60A7ED-C34B-442E-8D4E-E7DA80AA0426}" type="pres">
      <dgm:prSet presAssocID="{F9A8105B-6106-4846-9103-7D4B4D757AB1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91A875-B958-4BC8-AF1C-A1FC84B019E4}" type="pres">
      <dgm:prSet presAssocID="{F9A8105B-6106-4846-9103-7D4B4D757AB1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4FF222-549C-48E3-9AB4-8D0D6DA0EF40}" type="pres">
      <dgm:prSet presAssocID="{F9A8105B-6106-4846-9103-7D4B4D757AB1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EB1F53-4900-4B97-A51A-D95C1216C7BC}" type="pres">
      <dgm:prSet presAssocID="{F9A8105B-6106-4846-9103-7D4B4D757AB1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FC9E6B-E9E2-43F7-8ED8-33FFBAD3EBCC}" type="pres">
      <dgm:prSet presAssocID="{F9A8105B-6106-4846-9103-7D4B4D757AB1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A0AA50-7C0A-48C3-950B-C0B47211F2BC}" type="pres">
      <dgm:prSet presAssocID="{F9A8105B-6106-4846-9103-7D4B4D757AB1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A2605C-7A5F-40AE-BA75-3934E494FC03}" type="presOf" srcId="{CEABFA81-EEA3-4D7F-9F87-524B0D4F37F9}" destId="{D5547B87-7A8B-4DD3-A9E5-510BDFE5CC0B}" srcOrd="0" destOrd="0" presId="urn:microsoft.com/office/officeart/2005/8/layout/vProcess5"/>
    <dgm:cxn modelId="{52604F75-8190-49A4-BD42-AAE3752D04CF}" type="presOf" srcId="{A2E1FA9B-63BE-4205-AA56-05FCB73074D4}" destId="{8A4FF222-549C-48E3-9AB4-8D0D6DA0EF40}" srcOrd="1" destOrd="0" presId="urn:microsoft.com/office/officeart/2005/8/layout/vProcess5"/>
    <dgm:cxn modelId="{DA4D234F-07C0-4ABF-8308-495E23E7F202}" type="presOf" srcId="{A2E1FA9B-63BE-4205-AA56-05FCB73074D4}" destId="{85625099-11FC-451F-882C-8668B6FE6054}" srcOrd="0" destOrd="0" presId="urn:microsoft.com/office/officeart/2005/8/layout/vProcess5"/>
    <dgm:cxn modelId="{6D221053-341C-487A-AC87-DCF104318A77}" srcId="{F9A8105B-6106-4846-9103-7D4B4D757AB1}" destId="{A2E1FA9B-63BE-4205-AA56-05FCB73074D4}" srcOrd="1" destOrd="0" parTransId="{4B75982E-8039-4A4E-A8A3-2F93DD767A84}" sibTransId="{89808264-EFEA-4A4A-BE26-3CD660B12397}"/>
    <dgm:cxn modelId="{60275E77-89F1-4D8E-A79E-4DCEBB2F6E7F}" srcId="{F9A8105B-6106-4846-9103-7D4B4D757AB1}" destId="{44FFF129-3B81-43DB-8FA5-392A0F9A8A1D}" srcOrd="2" destOrd="0" parTransId="{9B445281-D223-4E03-8C5D-9E6B40249C48}" sibTransId="{7FAF33A2-23C2-4EBC-B447-FFEA6943EEA8}"/>
    <dgm:cxn modelId="{1F914CFC-04A4-4BF3-8C5B-86E5CAB91681}" type="presOf" srcId="{F9A8105B-6106-4846-9103-7D4B4D757AB1}" destId="{7554FACC-5AB6-4729-8D0D-33B81942B60D}" srcOrd="0" destOrd="0" presId="urn:microsoft.com/office/officeart/2005/8/layout/vProcess5"/>
    <dgm:cxn modelId="{3BDC4C35-5A66-466E-9796-909821351E84}" type="presOf" srcId="{89808264-EFEA-4A4A-BE26-3CD660B12397}" destId="{EE3D053F-B295-4C25-B5E1-BC33EB9BCEFD}" srcOrd="0" destOrd="0" presId="urn:microsoft.com/office/officeart/2005/8/layout/vProcess5"/>
    <dgm:cxn modelId="{CCF4EF8C-BFE1-4631-B503-090922D64241}" type="presOf" srcId="{CEABFA81-EEA3-4D7F-9F87-524B0D4F37F9}" destId="{3FA0AA50-7C0A-48C3-950B-C0B47211F2BC}" srcOrd="1" destOrd="0" presId="urn:microsoft.com/office/officeart/2005/8/layout/vProcess5"/>
    <dgm:cxn modelId="{8F6A522F-5B50-40D2-AD2E-6E05421E028E}" type="presOf" srcId="{6476775B-2A81-4630-8F47-43C47C68E580}" destId="{EC52D271-89A2-467B-ACC3-D08C5BFD4D4D}" srcOrd="0" destOrd="0" presId="urn:microsoft.com/office/officeart/2005/8/layout/vProcess5"/>
    <dgm:cxn modelId="{83F9AA18-D537-416B-9134-617C635484B6}" type="presOf" srcId="{44FFF129-3B81-43DB-8FA5-392A0F9A8A1D}" destId="{07DCCA95-517A-4DA8-A147-C6BC80BB89C6}" srcOrd="0" destOrd="0" presId="urn:microsoft.com/office/officeart/2005/8/layout/vProcess5"/>
    <dgm:cxn modelId="{476E50FD-67BD-4FC7-AFC6-7F970940FEF1}" type="presOf" srcId="{32CD4157-1B27-463F-886E-FAF732CE1C65}" destId="{1760A7ED-C34B-442E-8D4E-E7DA80AA0426}" srcOrd="0" destOrd="0" presId="urn:microsoft.com/office/officeart/2005/8/layout/vProcess5"/>
    <dgm:cxn modelId="{5D08508B-CFE8-4C33-AB69-A23DF676014D}" type="presOf" srcId="{0D3889ED-6D31-454B-BCB8-97E897C4DED3}" destId="{4E83CD41-CA6F-4585-8259-B67E3DAF6AB4}" srcOrd="0" destOrd="0" presId="urn:microsoft.com/office/officeart/2005/8/layout/vProcess5"/>
    <dgm:cxn modelId="{E4A0C3F4-A93D-430A-9B5D-CF320D4CDCC1}" srcId="{F9A8105B-6106-4846-9103-7D4B4D757AB1}" destId="{C6DC8594-CAA7-43DB-B4BC-7849A46A65BC}" srcOrd="0" destOrd="0" parTransId="{91CEC9AA-B44D-43FF-B700-50503A435EBB}" sibTransId="{6476775B-2A81-4630-8F47-43C47C68E580}"/>
    <dgm:cxn modelId="{A3EDCDA8-05FB-4614-BC8B-A4C38F826A92}" srcId="{F9A8105B-6106-4846-9103-7D4B4D757AB1}" destId="{0D3889ED-6D31-454B-BCB8-97E897C4DED3}" srcOrd="3" destOrd="0" parTransId="{0A704518-A8C1-498F-8D5B-EA63B9E0F5A0}" sibTransId="{32CD4157-1B27-463F-886E-FAF732CE1C65}"/>
    <dgm:cxn modelId="{248ACB43-6547-43F9-B17E-BFC9AF324A9F}" type="presOf" srcId="{C6DC8594-CAA7-43DB-B4BC-7849A46A65BC}" destId="{7491A875-B958-4BC8-AF1C-A1FC84B019E4}" srcOrd="1" destOrd="0" presId="urn:microsoft.com/office/officeart/2005/8/layout/vProcess5"/>
    <dgm:cxn modelId="{08FFDAE5-936D-45F8-9ECA-6244E68DC327}" type="presOf" srcId="{44FFF129-3B81-43DB-8FA5-392A0F9A8A1D}" destId="{69EB1F53-4900-4B97-A51A-D95C1216C7BC}" srcOrd="1" destOrd="0" presId="urn:microsoft.com/office/officeart/2005/8/layout/vProcess5"/>
    <dgm:cxn modelId="{09A80BC9-2538-4B60-9171-496CC2303ED4}" type="presOf" srcId="{7FAF33A2-23C2-4EBC-B447-FFEA6943EEA8}" destId="{3441923D-1975-4683-BC90-C0936D3691C1}" srcOrd="0" destOrd="0" presId="urn:microsoft.com/office/officeart/2005/8/layout/vProcess5"/>
    <dgm:cxn modelId="{17650CEA-DF5B-4BCC-9CD7-408AC59D99C1}" type="presOf" srcId="{0D3889ED-6D31-454B-BCB8-97E897C4DED3}" destId="{8BFC9E6B-E9E2-43F7-8ED8-33FFBAD3EBCC}" srcOrd="1" destOrd="0" presId="urn:microsoft.com/office/officeart/2005/8/layout/vProcess5"/>
    <dgm:cxn modelId="{A97F3AFA-37A8-4284-BAD5-7310B1879EB9}" type="presOf" srcId="{C6DC8594-CAA7-43DB-B4BC-7849A46A65BC}" destId="{FC678744-9D01-4265-AB88-D042142DD7D4}" srcOrd="0" destOrd="0" presId="urn:microsoft.com/office/officeart/2005/8/layout/vProcess5"/>
    <dgm:cxn modelId="{74ADAE36-A832-471B-86C2-90F9B4F9F151}" srcId="{F9A8105B-6106-4846-9103-7D4B4D757AB1}" destId="{CEABFA81-EEA3-4D7F-9F87-524B0D4F37F9}" srcOrd="4" destOrd="0" parTransId="{ED7D7A8C-C1EE-4858-9D3B-6429E1A98DC3}" sibTransId="{3AE9EF0C-C4DA-4C93-A51C-D16E8157885D}"/>
    <dgm:cxn modelId="{404B5591-978D-4D0F-8B8E-084BDB355D91}" type="presParOf" srcId="{7554FACC-5AB6-4729-8D0D-33B81942B60D}" destId="{25719040-A676-4A6E-AFEB-0C120B3F4E71}" srcOrd="0" destOrd="0" presId="urn:microsoft.com/office/officeart/2005/8/layout/vProcess5"/>
    <dgm:cxn modelId="{30DE0927-4FFE-437A-872E-D617392311F7}" type="presParOf" srcId="{7554FACC-5AB6-4729-8D0D-33B81942B60D}" destId="{FC678744-9D01-4265-AB88-D042142DD7D4}" srcOrd="1" destOrd="0" presId="urn:microsoft.com/office/officeart/2005/8/layout/vProcess5"/>
    <dgm:cxn modelId="{2F8A3C19-F455-48DF-84AB-3B59B70491EA}" type="presParOf" srcId="{7554FACC-5AB6-4729-8D0D-33B81942B60D}" destId="{85625099-11FC-451F-882C-8668B6FE6054}" srcOrd="2" destOrd="0" presId="urn:microsoft.com/office/officeart/2005/8/layout/vProcess5"/>
    <dgm:cxn modelId="{0F6E1F3C-2E0D-4870-8EEE-C88AC9F37F39}" type="presParOf" srcId="{7554FACC-5AB6-4729-8D0D-33B81942B60D}" destId="{07DCCA95-517A-4DA8-A147-C6BC80BB89C6}" srcOrd="3" destOrd="0" presId="urn:microsoft.com/office/officeart/2005/8/layout/vProcess5"/>
    <dgm:cxn modelId="{9F29699D-0547-4D63-91E0-74ED79B7E653}" type="presParOf" srcId="{7554FACC-5AB6-4729-8D0D-33B81942B60D}" destId="{4E83CD41-CA6F-4585-8259-B67E3DAF6AB4}" srcOrd="4" destOrd="0" presId="urn:microsoft.com/office/officeart/2005/8/layout/vProcess5"/>
    <dgm:cxn modelId="{528354F6-A5A1-4A7D-88AA-727C95603C07}" type="presParOf" srcId="{7554FACC-5AB6-4729-8D0D-33B81942B60D}" destId="{D5547B87-7A8B-4DD3-A9E5-510BDFE5CC0B}" srcOrd="5" destOrd="0" presId="urn:microsoft.com/office/officeart/2005/8/layout/vProcess5"/>
    <dgm:cxn modelId="{ED9B97B6-71E6-41AB-97BA-3B298B10B26A}" type="presParOf" srcId="{7554FACC-5AB6-4729-8D0D-33B81942B60D}" destId="{EC52D271-89A2-467B-ACC3-D08C5BFD4D4D}" srcOrd="6" destOrd="0" presId="urn:microsoft.com/office/officeart/2005/8/layout/vProcess5"/>
    <dgm:cxn modelId="{1ED7CF04-6D8C-4115-9564-458C90364376}" type="presParOf" srcId="{7554FACC-5AB6-4729-8D0D-33B81942B60D}" destId="{EE3D053F-B295-4C25-B5E1-BC33EB9BCEFD}" srcOrd="7" destOrd="0" presId="urn:microsoft.com/office/officeart/2005/8/layout/vProcess5"/>
    <dgm:cxn modelId="{36928910-BAC7-49A2-A54C-AC7F5248B0F0}" type="presParOf" srcId="{7554FACC-5AB6-4729-8D0D-33B81942B60D}" destId="{3441923D-1975-4683-BC90-C0936D3691C1}" srcOrd="8" destOrd="0" presId="urn:microsoft.com/office/officeart/2005/8/layout/vProcess5"/>
    <dgm:cxn modelId="{E042EDFD-00F2-4C2D-A5E2-6D3B1130C1AF}" type="presParOf" srcId="{7554FACC-5AB6-4729-8D0D-33B81942B60D}" destId="{1760A7ED-C34B-442E-8D4E-E7DA80AA0426}" srcOrd="9" destOrd="0" presId="urn:microsoft.com/office/officeart/2005/8/layout/vProcess5"/>
    <dgm:cxn modelId="{4E5FBBD5-5E71-4CBE-974F-58AD7D45AE5B}" type="presParOf" srcId="{7554FACC-5AB6-4729-8D0D-33B81942B60D}" destId="{7491A875-B958-4BC8-AF1C-A1FC84B019E4}" srcOrd="10" destOrd="0" presId="urn:microsoft.com/office/officeart/2005/8/layout/vProcess5"/>
    <dgm:cxn modelId="{0FDFFEA0-B541-4928-9A9D-04CCD914E215}" type="presParOf" srcId="{7554FACC-5AB6-4729-8D0D-33B81942B60D}" destId="{8A4FF222-549C-48E3-9AB4-8D0D6DA0EF40}" srcOrd="11" destOrd="0" presId="urn:microsoft.com/office/officeart/2005/8/layout/vProcess5"/>
    <dgm:cxn modelId="{A56753EA-1FCE-42FE-9723-89C5E89E3020}" type="presParOf" srcId="{7554FACC-5AB6-4729-8D0D-33B81942B60D}" destId="{69EB1F53-4900-4B97-A51A-D95C1216C7BC}" srcOrd="12" destOrd="0" presId="urn:microsoft.com/office/officeart/2005/8/layout/vProcess5"/>
    <dgm:cxn modelId="{1149C2EE-94DE-40D6-B4A2-4E80C9274BB7}" type="presParOf" srcId="{7554FACC-5AB6-4729-8D0D-33B81942B60D}" destId="{8BFC9E6B-E9E2-43F7-8ED8-33FFBAD3EBCC}" srcOrd="13" destOrd="0" presId="urn:microsoft.com/office/officeart/2005/8/layout/vProcess5"/>
    <dgm:cxn modelId="{A8DD2B2E-FFA5-4ABD-B030-07A7F535E9CD}" type="presParOf" srcId="{7554FACC-5AB6-4729-8D0D-33B81942B60D}" destId="{3FA0AA50-7C0A-48C3-950B-C0B47211F2B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4D389F-BF13-4527-9E26-D3C524283C8C}" type="doc">
      <dgm:prSet loTypeId="urn:microsoft.com/office/officeart/2008/layout/PictureStrips" loCatId="list" qsTypeId="urn:microsoft.com/office/officeart/2005/8/quickstyle/3d3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85934AA0-D1BC-40F5-97BB-197077D33381}">
      <dgm:prSet phldrT="[Текст]"/>
      <dgm:spPr>
        <a:ln w="28575">
          <a:solidFill>
            <a:srgbClr val="0070C0"/>
          </a:solidFill>
        </a:ln>
      </dgm:spPr>
      <dgm:t>
        <a:bodyPr/>
        <a:lstStyle/>
        <a:p>
          <a:r>
            <a:rPr lang="ru-RU" dirty="0" smtClean="0">
              <a:latin typeface="+mj-lt"/>
            </a:rPr>
            <a:t>Цифровое поколение </a:t>
          </a:r>
          <a:endParaRPr lang="ru-RU" dirty="0">
            <a:latin typeface="+mj-lt"/>
          </a:endParaRPr>
        </a:p>
      </dgm:t>
    </dgm:pt>
    <dgm:pt modelId="{1A285F1F-8A37-488E-B28F-58A5B296D6A0}" type="parTrans" cxnId="{D7C3593D-28AC-4A24-BDBA-014930723484}">
      <dgm:prSet/>
      <dgm:spPr/>
      <dgm:t>
        <a:bodyPr/>
        <a:lstStyle/>
        <a:p>
          <a:endParaRPr lang="ru-RU"/>
        </a:p>
      </dgm:t>
    </dgm:pt>
    <dgm:pt modelId="{6D46E189-9A2E-4B35-8B60-4906F8A8AAFA}" type="sibTrans" cxnId="{D7C3593D-28AC-4A24-BDBA-014930723484}">
      <dgm:prSet/>
      <dgm:spPr/>
      <dgm:t>
        <a:bodyPr/>
        <a:lstStyle/>
        <a:p>
          <a:endParaRPr lang="ru-RU"/>
        </a:p>
      </dgm:t>
    </dgm:pt>
    <dgm:pt modelId="{6F08C9C6-E197-4311-88F4-9DDA9ED21EC6}">
      <dgm:prSet phldrT="[Текст]"/>
      <dgm:spPr>
        <a:ln w="28575">
          <a:solidFill>
            <a:srgbClr val="0070C0"/>
          </a:solidFill>
        </a:ln>
      </dgm:spPr>
      <dgm:t>
        <a:bodyPr/>
        <a:lstStyle/>
        <a:p>
          <a:r>
            <a:rPr lang="ru-RU" dirty="0" smtClean="0">
              <a:latin typeface="+mj-lt"/>
            </a:rPr>
            <a:t>Цифровые «умные» </a:t>
          </a:r>
          <a:r>
            <a:rPr lang="en-US" dirty="0" smtClean="0">
              <a:latin typeface="+mj-lt"/>
            </a:rPr>
            <a:t>SMART</a:t>
          </a:r>
          <a:r>
            <a:rPr lang="ru-RU" dirty="0" smtClean="0">
              <a:latin typeface="+mj-lt"/>
            </a:rPr>
            <a:t> технологии</a:t>
          </a:r>
          <a:endParaRPr lang="ru-RU" dirty="0">
            <a:latin typeface="+mj-lt"/>
          </a:endParaRPr>
        </a:p>
      </dgm:t>
    </dgm:pt>
    <dgm:pt modelId="{B457418C-6884-4C4C-8077-9AE47131B7E0}" type="parTrans" cxnId="{03AB25AF-9CFB-497E-91B4-07D04893CE07}">
      <dgm:prSet/>
      <dgm:spPr/>
      <dgm:t>
        <a:bodyPr/>
        <a:lstStyle/>
        <a:p>
          <a:endParaRPr lang="ru-RU"/>
        </a:p>
      </dgm:t>
    </dgm:pt>
    <dgm:pt modelId="{4E63DBCB-65F1-42D8-A659-3C8412083C5C}" type="sibTrans" cxnId="{03AB25AF-9CFB-497E-91B4-07D04893CE07}">
      <dgm:prSet/>
      <dgm:spPr/>
      <dgm:t>
        <a:bodyPr/>
        <a:lstStyle/>
        <a:p>
          <a:endParaRPr lang="ru-RU"/>
        </a:p>
      </dgm:t>
    </dgm:pt>
    <dgm:pt modelId="{707382E1-593A-4344-9C72-7C9A92A49F8B}">
      <dgm:prSet phldrT="[Текст]"/>
      <dgm:spPr>
        <a:ln w="28575">
          <a:solidFill>
            <a:srgbClr val="0070C0"/>
          </a:solidFill>
        </a:ln>
      </dgm:spPr>
      <dgm:t>
        <a:bodyPr/>
        <a:lstStyle/>
        <a:p>
          <a:r>
            <a:rPr lang="ru-RU" dirty="0" smtClean="0">
              <a:latin typeface="+mj-lt"/>
            </a:rPr>
            <a:t>Цифровая экономика и порождаемые ею новые требования к кадрам</a:t>
          </a:r>
          <a:endParaRPr lang="ru-RU" dirty="0">
            <a:latin typeface="+mj-lt"/>
          </a:endParaRPr>
        </a:p>
      </dgm:t>
    </dgm:pt>
    <dgm:pt modelId="{9E00E3C3-AAD8-4FE6-B255-098595EA97C8}" type="parTrans" cxnId="{9C509CC5-211A-4A63-8030-793A75F76B4C}">
      <dgm:prSet/>
      <dgm:spPr/>
      <dgm:t>
        <a:bodyPr/>
        <a:lstStyle/>
        <a:p>
          <a:endParaRPr lang="ru-RU"/>
        </a:p>
      </dgm:t>
    </dgm:pt>
    <dgm:pt modelId="{02EB90D7-3EBE-4A6B-B439-2D11B5AE2D3B}" type="sibTrans" cxnId="{9C509CC5-211A-4A63-8030-793A75F76B4C}">
      <dgm:prSet/>
      <dgm:spPr/>
      <dgm:t>
        <a:bodyPr/>
        <a:lstStyle/>
        <a:p>
          <a:endParaRPr lang="ru-RU"/>
        </a:p>
      </dgm:t>
    </dgm:pt>
    <dgm:pt modelId="{C05B5DD0-B9AC-4157-BD01-70E856EF9785}" type="pres">
      <dgm:prSet presAssocID="{424D389F-BF13-4527-9E26-D3C524283C8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180961-02CA-4633-BB47-322055998286}" type="pres">
      <dgm:prSet presAssocID="{85934AA0-D1BC-40F5-97BB-197077D33381}" presName="composite" presStyleCnt="0"/>
      <dgm:spPr/>
    </dgm:pt>
    <dgm:pt modelId="{DE15B8A4-16AB-4234-9372-8CA49677BBE7}" type="pres">
      <dgm:prSet presAssocID="{85934AA0-D1BC-40F5-97BB-197077D33381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BD9E18-8CDA-4C8A-BC26-8017E7045FAC}" type="pres">
      <dgm:prSet presAssocID="{85934AA0-D1BC-40F5-97BB-197077D33381}" presName="rect2" presStyleLbl="fgImgPlace1" presStyleIdx="0" presStyleCnt="3" custScaleX="162918" custScaleY="98026" custLinFactNeighborX="-52610" custLinFactNeighborY="12740"/>
      <dgm:spPr>
        <a:blipFill rotWithShape="1">
          <a:blip xmlns:r="http://schemas.openxmlformats.org/officeDocument/2006/relationships" r:embed="rId1">
            <a:extLst>
              <a:ext uri="{BEBA8EAE-BF5A-486C-A8C5-ECC9F3942E4B}">
                <a14:imgProps xmlns="" xmlns:a14="http://schemas.microsoft.com/office/drawing/2010/main">
                  <a14:imgLayer r:embed="rId2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57150">
          <a:solidFill>
            <a:schemeClr val="bg1"/>
          </a:solidFill>
        </a:ln>
      </dgm:spPr>
    </dgm:pt>
    <dgm:pt modelId="{4115B517-8515-45A8-927E-12919D662291}" type="pres">
      <dgm:prSet presAssocID="{6D46E189-9A2E-4B35-8B60-4906F8A8AAFA}" presName="sibTrans" presStyleCnt="0"/>
      <dgm:spPr/>
    </dgm:pt>
    <dgm:pt modelId="{492B0CDC-923A-4A8E-B50A-BFC980BAA184}" type="pres">
      <dgm:prSet presAssocID="{6F08C9C6-E197-4311-88F4-9DDA9ED21EC6}" presName="composite" presStyleCnt="0"/>
      <dgm:spPr/>
    </dgm:pt>
    <dgm:pt modelId="{235280DF-2C27-4289-AD4E-6E0D4D43A183}" type="pres">
      <dgm:prSet presAssocID="{6F08C9C6-E197-4311-88F4-9DDA9ED21EC6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0F24E-E392-431F-A209-66DB1FD00911}" type="pres">
      <dgm:prSet presAssocID="{6F08C9C6-E197-4311-88F4-9DDA9ED21EC6}" presName="rect2" presStyleLbl="fgImgPlace1" presStyleIdx="1" presStyleCnt="3" custScaleX="170888" custScaleY="101373" custLinFactNeighborX="-55421" custLinFactNeighborY="8569"/>
      <dgm:spPr>
        <a:blipFill rotWithShape="1">
          <a:blip xmlns:r="http://schemas.openxmlformats.org/officeDocument/2006/relationships"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  <dgm:pt modelId="{9D9A6F2B-F445-47C2-9E94-7D764775D060}" type="pres">
      <dgm:prSet presAssocID="{4E63DBCB-65F1-42D8-A659-3C8412083C5C}" presName="sibTrans" presStyleCnt="0"/>
      <dgm:spPr/>
    </dgm:pt>
    <dgm:pt modelId="{5F4989A2-92B8-4D15-BD83-77F289F182C7}" type="pres">
      <dgm:prSet presAssocID="{707382E1-593A-4344-9C72-7C9A92A49F8B}" presName="composite" presStyleCnt="0"/>
      <dgm:spPr/>
    </dgm:pt>
    <dgm:pt modelId="{32D08660-CF05-4EF5-8C5E-925BBCF2201C}" type="pres">
      <dgm:prSet presAssocID="{707382E1-593A-4344-9C72-7C9A92A49F8B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E0DF66-B544-4C3F-9989-91C1D749DF10}" type="pres">
      <dgm:prSet presAssocID="{707382E1-593A-4344-9C72-7C9A92A49F8B}" presName="rect2" presStyleLbl="fgImgPlace1" presStyleIdx="2" presStyleCnt="3" custScaleX="169492" custScaleY="100998" custLinFactNeighborX="-56042" custLinFactNeighborY="10694"/>
      <dgm:spPr>
        <a:blipFill rotWithShape="1">
          <a:blip xmlns:r="http://schemas.openxmlformats.org/officeDocument/2006/relationships"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</dgm:ptLst>
  <dgm:cxnLst>
    <dgm:cxn modelId="{9C509CC5-211A-4A63-8030-793A75F76B4C}" srcId="{424D389F-BF13-4527-9E26-D3C524283C8C}" destId="{707382E1-593A-4344-9C72-7C9A92A49F8B}" srcOrd="2" destOrd="0" parTransId="{9E00E3C3-AAD8-4FE6-B255-098595EA97C8}" sibTransId="{02EB90D7-3EBE-4A6B-B439-2D11B5AE2D3B}"/>
    <dgm:cxn modelId="{FFA6C88A-FA49-4235-ACDC-80DBD964CC75}" type="presOf" srcId="{6F08C9C6-E197-4311-88F4-9DDA9ED21EC6}" destId="{235280DF-2C27-4289-AD4E-6E0D4D43A183}" srcOrd="0" destOrd="0" presId="urn:microsoft.com/office/officeart/2008/layout/PictureStrips"/>
    <dgm:cxn modelId="{18853FB9-3664-463C-9B67-51A2879F9FA1}" type="presOf" srcId="{85934AA0-D1BC-40F5-97BB-197077D33381}" destId="{DE15B8A4-16AB-4234-9372-8CA49677BBE7}" srcOrd="0" destOrd="0" presId="urn:microsoft.com/office/officeart/2008/layout/PictureStrips"/>
    <dgm:cxn modelId="{115979A3-BE97-4AEE-93E4-C2ABC1B57F78}" type="presOf" srcId="{707382E1-593A-4344-9C72-7C9A92A49F8B}" destId="{32D08660-CF05-4EF5-8C5E-925BBCF2201C}" srcOrd="0" destOrd="0" presId="urn:microsoft.com/office/officeart/2008/layout/PictureStrips"/>
    <dgm:cxn modelId="{03AB25AF-9CFB-497E-91B4-07D04893CE07}" srcId="{424D389F-BF13-4527-9E26-D3C524283C8C}" destId="{6F08C9C6-E197-4311-88F4-9DDA9ED21EC6}" srcOrd="1" destOrd="0" parTransId="{B457418C-6884-4C4C-8077-9AE47131B7E0}" sibTransId="{4E63DBCB-65F1-42D8-A659-3C8412083C5C}"/>
    <dgm:cxn modelId="{D7C3593D-28AC-4A24-BDBA-014930723484}" srcId="{424D389F-BF13-4527-9E26-D3C524283C8C}" destId="{85934AA0-D1BC-40F5-97BB-197077D33381}" srcOrd="0" destOrd="0" parTransId="{1A285F1F-8A37-488E-B28F-58A5B296D6A0}" sibTransId="{6D46E189-9A2E-4B35-8B60-4906F8A8AAFA}"/>
    <dgm:cxn modelId="{5606D822-08BA-409C-A017-C2604DF77D0B}" type="presOf" srcId="{424D389F-BF13-4527-9E26-D3C524283C8C}" destId="{C05B5DD0-B9AC-4157-BD01-70E856EF9785}" srcOrd="0" destOrd="0" presId="urn:microsoft.com/office/officeart/2008/layout/PictureStrips"/>
    <dgm:cxn modelId="{7773429B-EEE1-4B42-9D88-820D99874CD6}" type="presParOf" srcId="{C05B5DD0-B9AC-4157-BD01-70E856EF9785}" destId="{36180961-02CA-4633-BB47-322055998286}" srcOrd="0" destOrd="0" presId="urn:microsoft.com/office/officeart/2008/layout/PictureStrips"/>
    <dgm:cxn modelId="{30E71162-2C2D-42EC-AA89-C5B1145241B7}" type="presParOf" srcId="{36180961-02CA-4633-BB47-322055998286}" destId="{DE15B8A4-16AB-4234-9372-8CA49677BBE7}" srcOrd="0" destOrd="0" presId="urn:microsoft.com/office/officeart/2008/layout/PictureStrips"/>
    <dgm:cxn modelId="{8CD4028B-8345-44A9-B432-24372A592885}" type="presParOf" srcId="{36180961-02CA-4633-BB47-322055998286}" destId="{E3BD9E18-8CDA-4C8A-BC26-8017E7045FAC}" srcOrd="1" destOrd="0" presId="urn:microsoft.com/office/officeart/2008/layout/PictureStrips"/>
    <dgm:cxn modelId="{9BF133E4-7540-4944-8FA9-61215EECF3D9}" type="presParOf" srcId="{C05B5DD0-B9AC-4157-BD01-70E856EF9785}" destId="{4115B517-8515-45A8-927E-12919D662291}" srcOrd="1" destOrd="0" presId="urn:microsoft.com/office/officeart/2008/layout/PictureStrips"/>
    <dgm:cxn modelId="{BD104741-E703-40BA-B669-E8667C401D7D}" type="presParOf" srcId="{C05B5DD0-B9AC-4157-BD01-70E856EF9785}" destId="{492B0CDC-923A-4A8E-B50A-BFC980BAA184}" srcOrd="2" destOrd="0" presId="urn:microsoft.com/office/officeart/2008/layout/PictureStrips"/>
    <dgm:cxn modelId="{0ED2DB2B-4382-4C9A-930A-01AD266D4D9D}" type="presParOf" srcId="{492B0CDC-923A-4A8E-B50A-BFC980BAA184}" destId="{235280DF-2C27-4289-AD4E-6E0D4D43A183}" srcOrd="0" destOrd="0" presId="urn:microsoft.com/office/officeart/2008/layout/PictureStrips"/>
    <dgm:cxn modelId="{D0AE73F9-063B-4B43-907C-66E28FE7DF6C}" type="presParOf" srcId="{492B0CDC-923A-4A8E-B50A-BFC980BAA184}" destId="{E300F24E-E392-431F-A209-66DB1FD00911}" srcOrd="1" destOrd="0" presId="urn:microsoft.com/office/officeart/2008/layout/PictureStrips"/>
    <dgm:cxn modelId="{A775B160-72A4-4092-99D6-D17E48776677}" type="presParOf" srcId="{C05B5DD0-B9AC-4157-BD01-70E856EF9785}" destId="{9D9A6F2B-F445-47C2-9E94-7D764775D060}" srcOrd="3" destOrd="0" presId="urn:microsoft.com/office/officeart/2008/layout/PictureStrips"/>
    <dgm:cxn modelId="{B8B890E9-DD48-4112-9FE8-38872B2F1030}" type="presParOf" srcId="{C05B5DD0-B9AC-4157-BD01-70E856EF9785}" destId="{5F4989A2-92B8-4D15-BD83-77F289F182C7}" srcOrd="4" destOrd="0" presId="urn:microsoft.com/office/officeart/2008/layout/PictureStrips"/>
    <dgm:cxn modelId="{8196BB23-3B2A-4FC8-A33F-855790C71E8C}" type="presParOf" srcId="{5F4989A2-92B8-4D15-BD83-77F289F182C7}" destId="{32D08660-CF05-4EF5-8C5E-925BBCF2201C}" srcOrd="0" destOrd="0" presId="urn:microsoft.com/office/officeart/2008/layout/PictureStrips"/>
    <dgm:cxn modelId="{92D1C64B-52C0-45E2-B5E9-90E8A64702D1}" type="presParOf" srcId="{5F4989A2-92B8-4D15-BD83-77F289F182C7}" destId="{8FE0DF66-B544-4C3F-9989-91C1D749DF1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94C1B3-7D98-42F1-9752-22BF93C92A2B}" type="doc">
      <dgm:prSet loTypeId="urn:microsoft.com/office/officeart/2005/8/layout/hierarchy3" loCatId="hierarchy" qsTypeId="urn:microsoft.com/office/officeart/2005/8/quickstyle/3d3" qsCatId="3D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EB699B8F-EB83-4437-B96C-578616875A09}">
      <dgm:prSet phldrT="[Текст]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b="1" dirty="0" smtClean="0">
              <a:solidFill>
                <a:srgbClr val="0070C0"/>
              </a:solidFill>
              <a:latin typeface="Georgia" panose="02040502050405020303" pitchFamily="18" charset="0"/>
            </a:rPr>
            <a:t>I</a:t>
          </a:r>
          <a:r>
            <a:rPr lang="ru-RU" b="1" dirty="0" smtClean="0">
              <a:solidFill>
                <a:srgbClr val="0070C0"/>
              </a:solidFill>
              <a:latin typeface="Georgia" panose="02040502050405020303" pitchFamily="18" charset="0"/>
            </a:rPr>
            <a:t> </a:t>
          </a:r>
          <a:endParaRPr lang="ru-RU" dirty="0">
            <a:solidFill>
              <a:srgbClr val="0070C0"/>
            </a:solidFill>
          </a:endParaRPr>
        </a:p>
      </dgm:t>
    </dgm:pt>
    <dgm:pt modelId="{BE9349F5-8F22-498E-8C26-6865BC3799EF}" type="parTrans" cxnId="{1FE7B6ED-D94A-4BB9-AF25-2C10952CC685}">
      <dgm:prSet/>
      <dgm:spPr/>
      <dgm:t>
        <a:bodyPr/>
        <a:lstStyle/>
        <a:p>
          <a:endParaRPr lang="ru-RU"/>
        </a:p>
      </dgm:t>
    </dgm:pt>
    <dgm:pt modelId="{3D5B214B-2E29-492A-B378-0977B8603B77}" type="sibTrans" cxnId="{1FE7B6ED-D94A-4BB9-AF25-2C10952CC685}">
      <dgm:prSet/>
      <dgm:spPr/>
      <dgm:t>
        <a:bodyPr/>
        <a:lstStyle/>
        <a:p>
          <a:endParaRPr lang="ru-RU"/>
        </a:p>
      </dgm:t>
    </dgm:pt>
    <dgm:pt modelId="{A12E39DB-0396-4EB0-9265-EFFA1C433162}">
      <dgm:prSet phldrT="[Текст]" custT="1"/>
      <dgm:spPr/>
      <dgm:t>
        <a:bodyPr/>
        <a:lstStyle/>
        <a:p>
          <a:r>
            <a:rPr lang="ru-RU" sz="1400" b="0" dirty="0" smtClean="0">
              <a:latin typeface="+mj-lt"/>
            </a:rPr>
            <a:t>Проектные группы ДОУ</a:t>
          </a:r>
        </a:p>
        <a:p>
          <a:r>
            <a:rPr lang="ru-RU" sz="1400" b="0" dirty="0" smtClean="0">
              <a:latin typeface="+mj-lt"/>
            </a:rPr>
            <a:t> «Ростов - 1»</a:t>
          </a:r>
          <a:endParaRPr lang="ru-RU" sz="1400" b="0" dirty="0">
            <a:latin typeface="+mj-lt"/>
          </a:endParaRPr>
        </a:p>
      </dgm:t>
    </dgm:pt>
    <dgm:pt modelId="{3D4C902F-1F21-425F-BD9A-816F0468A560}" type="parTrans" cxnId="{890A002C-F4F6-4ED1-B94C-7DCD0056ABD2}">
      <dgm:prSet/>
      <dgm:spPr/>
      <dgm:t>
        <a:bodyPr/>
        <a:lstStyle/>
        <a:p>
          <a:endParaRPr lang="ru-RU"/>
        </a:p>
      </dgm:t>
    </dgm:pt>
    <dgm:pt modelId="{C18F7E37-E25F-48D1-842E-364851A75537}" type="sibTrans" cxnId="{890A002C-F4F6-4ED1-B94C-7DCD0056ABD2}">
      <dgm:prSet/>
      <dgm:spPr/>
      <dgm:t>
        <a:bodyPr/>
        <a:lstStyle/>
        <a:p>
          <a:endParaRPr lang="ru-RU"/>
        </a:p>
      </dgm:t>
    </dgm:pt>
    <dgm:pt modelId="{AF6E3E94-2289-4460-9A94-2C27E10EFDBE}">
      <dgm:prSet phldrT="[Текст]" custT="1"/>
      <dgm:spPr/>
      <dgm:t>
        <a:bodyPr/>
        <a:lstStyle/>
        <a:p>
          <a:r>
            <a:rPr lang="ru-RU" sz="1400" b="0" dirty="0" smtClean="0">
              <a:latin typeface="+mj-lt"/>
            </a:rPr>
            <a:t>Банк ресурсов</a:t>
          </a:r>
        </a:p>
      </dgm:t>
    </dgm:pt>
    <dgm:pt modelId="{A0185D70-9FAF-4D97-A84E-219F23928D64}" type="parTrans" cxnId="{D7492F0A-CB2A-418B-91E9-0F5F231A2A2B}">
      <dgm:prSet/>
      <dgm:spPr/>
      <dgm:t>
        <a:bodyPr/>
        <a:lstStyle/>
        <a:p>
          <a:endParaRPr lang="ru-RU"/>
        </a:p>
      </dgm:t>
    </dgm:pt>
    <dgm:pt modelId="{929AD1E7-FDB5-4A19-9D17-3DFC53D73E7E}" type="sibTrans" cxnId="{D7492F0A-CB2A-418B-91E9-0F5F231A2A2B}">
      <dgm:prSet/>
      <dgm:spPr/>
      <dgm:t>
        <a:bodyPr/>
        <a:lstStyle/>
        <a:p>
          <a:endParaRPr lang="ru-RU"/>
        </a:p>
      </dgm:t>
    </dgm:pt>
    <dgm:pt modelId="{62BBD041-9E88-4C0C-B895-03294FF1C65D}">
      <dgm:prSet phldrT="[Текст]"/>
      <dgm:spPr>
        <a:solidFill>
          <a:srgbClr val="ECF5FA">
            <a:alpha val="70000"/>
          </a:srgbClr>
        </a:solidFill>
      </dgm:spPr>
      <dgm:t>
        <a:bodyPr/>
        <a:lstStyle/>
        <a:p>
          <a:r>
            <a:rPr lang="en-US" b="1" dirty="0" smtClean="0">
              <a:solidFill>
                <a:srgbClr val="0070C0"/>
              </a:solidFill>
              <a:latin typeface="Georgia" panose="02040502050405020303" pitchFamily="18" charset="0"/>
            </a:rPr>
            <a:t>II</a:t>
          </a:r>
          <a:endParaRPr lang="ru-RU" dirty="0">
            <a:solidFill>
              <a:srgbClr val="0070C0"/>
            </a:solidFill>
          </a:endParaRPr>
        </a:p>
      </dgm:t>
    </dgm:pt>
    <dgm:pt modelId="{129841B4-5910-457A-9FBC-C344CA406FDE}" type="parTrans" cxnId="{B004B48F-AE19-4244-8412-32F92FB2278B}">
      <dgm:prSet/>
      <dgm:spPr/>
      <dgm:t>
        <a:bodyPr/>
        <a:lstStyle/>
        <a:p>
          <a:endParaRPr lang="ru-RU"/>
        </a:p>
      </dgm:t>
    </dgm:pt>
    <dgm:pt modelId="{09DEE138-EC8A-41FD-A7B4-AA68B101DE75}" type="sibTrans" cxnId="{B004B48F-AE19-4244-8412-32F92FB2278B}">
      <dgm:prSet/>
      <dgm:spPr/>
      <dgm:t>
        <a:bodyPr/>
        <a:lstStyle/>
        <a:p>
          <a:endParaRPr lang="ru-RU"/>
        </a:p>
      </dgm:t>
    </dgm:pt>
    <dgm:pt modelId="{1F205A03-E335-49F5-8B38-7E11EDF90EC3}">
      <dgm:prSet phldrT="[Текст]" custT="1"/>
      <dgm:spPr/>
      <dgm:t>
        <a:bodyPr/>
        <a:lstStyle/>
        <a:p>
          <a:r>
            <a:rPr lang="ru-RU" sz="1400" dirty="0" smtClean="0"/>
            <a:t>Апробация разработанных методических и дидактических  материалов</a:t>
          </a:r>
          <a:endParaRPr lang="ru-RU" sz="1400" dirty="0"/>
        </a:p>
      </dgm:t>
    </dgm:pt>
    <dgm:pt modelId="{1AAED3F1-7AC0-429B-9932-91657E7D58A0}" type="parTrans" cxnId="{D7AD6410-8C11-4354-8D4C-60A8D688CF9E}">
      <dgm:prSet/>
      <dgm:spPr/>
      <dgm:t>
        <a:bodyPr/>
        <a:lstStyle/>
        <a:p>
          <a:endParaRPr lang="ru-RU"/>
        </a:p>
      </dgm:t>
    </dgm:pt>
    <dgm:pt modelId="{79102E38-631D-43D1-BD2A-4CE5FC60351D}" type="sibTrans" cxnId="{D7AD6410-8C11-4354-8D4C-60A8D688CF9E}">
      <dgm:prSet/>
      <dgm:spPr/>
      <dgm:t>
        <a:bodyPr/>
        <a:lstStyle/>
        <a:p>
          <a:endParaRPr lang="ru-RU"/>
        </a:p>
      </dgm:t>
    </dgm:pt>
    <dgm:pt modelId="{8E8B7648-3457-4077-BF9F-F406F83084C1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400" dirty="0" smtClean="0"/>
            <a:t>Диссеминация инновационного опыта</a:t>
          </a:r>
          <a:endParaRPr lang="ru-RU" sz="1400" dirty="0"/>
        </a:p>
      </dgm:t>
    </dgm:pt>
    <dgm:pt modelId="{D40D8C1D-92AD-4437-B4A9-3315A7C6EBD8}" type="parTrans" cxnId="{D73BA72B-8E62-421F-B45C-B90F872D63B1}">
      <dgm:prSet/>
      <dgm:spPr/>
      <dgm:t>
        <a:bodyPr/>
        <a:lstStyle/>
        <a:p>
          <a:endParaRPr lang="ru-RU"/>
        </a:p>
      </dgm:t>
    </dgm:pt>
    <dgm:pt modelId="{285EF254-B633-45D0-91A1-CAD4D0BD2545}" type="sibTrans" cxnId="{D73BA72B-8E62-421F-B45C-B90F872D63B1}">
      <dgm:prSet/>
      <dgm:spPr/>
      <dgm:t>
        <a:bodyPr/>
        <a:lstStyle/>
        <a:p>
          <a:endParaRPr lang="ru-RU"/>
        </a:p>
      </dgm:t>
    </dgm:pt>
    <dgm:pt modelId="{023D9B03-0FCF-44C2-9CCD-611814EA09ED}">
      <dgm:prSet phldrT="[Текст]"/>
      <dgm:spPr>
        <a:solidFill>
          <a:srgbClr val="FFFFFF">
            <a:alpha val="49804"/>
          </a:srgbClr>
        </a:solidFill>
      </dgm:spPr>
      <dgm:t>
        <a:bodyPr/>
        <a:lstStyle/>
        <a:p>
          <a:r>
            <a:rPr lang="en-US" b="1" dirty="0" smtClean="0">
              <a:solidFill>
                <a:srgbClr val="0070C0"/>
              </a:solidFill>
              <a:latin typeface="Georgia" panose="02040502050405020303" pitchFamily="18" charset="0"/>
            </a:rPr>
            <a:t>III</a:t>
          </a:r>
          <a:endParaRPr lang="ru-RU" dirty="0">
            <a:solidFill>
              <a:srgbClr val="0070C0"/>
            </a:solidFill>
          </a:endParaRPr>
        </a:p>
      </dgm:t>
    </dgm:pt>
    <dgm:pt modelId="{7E5D248D-36E2-4942-A575-5AEB96280D83}" type="parTrans" cxnId="{16C7EE68-9444-4F22-AB2E-466C7E43274A}">
      <dgm:prSet/>
      <dgm:spPr/>
      <dgm:t>
        <a:bodyPr/>
        <a:lstStyle/>
        <a:p>
          <a:endParaRPr lang="ru-RU"/>
        </a:p>
      </dgm:t>
    </dgm:pt>
    <dgm:pt modelId="{2374F1FD-A498-483A-AFBB-C19B54B7296E}" type="sibTrans" cxnId="{16C7EE68-9444-4F22-AB2E-466C7E43274A}">
      <dgm:prSet/>
      <dgm:spPr/>
      <dgm:t>
        <a:bodyPr/>
        <a:lstStyle/>
        <a:p>
          <a:endParaRPr lang="ru-RU"/>
        </a:p>
      </dgm:t>
    </dgm:pt>
    <dgm:pt modelId="{B1458B16-C3EF-4FEC-BFF6-AD35F06B74B9}">
      <dgm:prSet custT="1"/>
      <dgm:spPr/>
      <dgm:t>
        <a:bodyPr/>
        <a:lstStyle/>
        <a:p>
          <a:r>
            <a:rPr lang="ru-RU" sz="1400" dirty="0" smtClean="0"/>
            <a:t>Проектирование  комплекта методических и дидактических  материалов по использованию цифровых ресурсов ДОУ «РОСТОВ -1».</a:t>
          </a:r>
          <a:r>
            <a:rPr lang="ru-RU" sz="1400" b="1" dirty="0" smtClean="0">
              <a:latin typeface="Arial Narrow" panose="020B0606020202030204" pitchFamily="34" charset="0"/>
            </a:rPr>
            <a:t> </a:t>
          </a:r>
          <a:endParaRPr lang="ru-RU" sz="1400" dirty="0"/>
        </a:p>
      </dgm:t>
    </dgm:pt>
    <dgm:pt modelId="{4591A46E-DCCA-4162-B6BD-CDCFB67ECA9D}" type="parTrans" cxnId="{291A8532-A288-4115-991F-B2C50CB0F77C}">
      <dgm:prSet/>
      <dgm:spPr/>
      <dgm:t>
        <a:bodyPr/>
        <a:lstStyle/>
        <a:p>
          <a:endParaRPr lang="ru-RU"/>
        </a:p>
      </dgm:t>
    </dgm:pt>
    <dgm:pt modelId="{CA3FFB3B-76B4-49AC-B8DA-A4E96B1B4D38}" type="sibTrans" cxnId="{291A8532-A288-4115-991F-B2C50CB0F77C}">
      <dgm:prSet/>
      <dgm:spPr/>
      <dgm:t>
        <a:bodyPr/>
        <a:lstStyle/>
        <a:p>
          <a:endParaRPr lang="ru-RU"/>
        </a:p>
      </dgm:t>
    </dgm:pt>
    <dgm:pt modelId="{AAAC93A8-17BD-44D2-8E96-50C44DE3159E}">
      <dgm:prSet phldrT="[Текст]" custT="1"/>
      <dgm:spPr/>
      <dgm:t>
        <a:bodyPr/>
        <a:lstStyle/>
        <a:p>
          <a:r>
            <a:rPr lang="ru-RU" sz="1400" b="0" dirty="0" smtClean="0">
              <a:latin typeface="+mj-lt"/>
            </a:rPr>
            <a:t>Размещение информации на сайтах ДОУ</a:t>
          </a:r>
        </a:p>
      </dgm:t>
    </dgm:pt>
    <dgm:pt modelId="{53825FB4-D8B5-4314-B0E8-6A87289FB5A7}" type="parTrans" cxnId="{37038788-6682-4CD8-A734-D2DD5AB13D0B}">
      <dgm:prSet/>
      <dgm:spPr/>
      <dgm:t>
        <a:bodyPr/>
        <a:lstStyle/>
        <a:p>
          <a:endParaRPr lang="ru-RU"/>
        </a:p>
      </dgm:t>
    </dgm:pt>
    <dgm:pt modelId="{B4D8DA11-E471-4ED7-A2BD-0302256DFF01}" type="sibTrans" cxnId="{37038788-6682-4CD8-A734-D2DD5AB13D0B}">
      <dgm:prSet/>
      <dgm:spPr/>
      <dgm:t>
        <a:bodyPr/>
        <a:lstStyle/>
        <a:p>
          <a:endParaRPr lang="ru-RU"/>
        </a:p>
      </dgm:t>
    </dgm:pt>
    <dgm:pt modelId="{92EE9380-0F19-44AC-84A3-C8F09E82C512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400" dirty="0" smtClean="0"/>
            <a:t>Анализ и оценка результативности и эффективности проекта</a:t>
          </a:r>
          <a:endParaRPr lang="ru-RU" sz="1400" dirty="0"/>
        </a:p>
      </dgm:t>
    </dgm:pt>
    <dgm:pt modelId="{9D6B89DE-29EA-4EE8-8DFC-AED2BEFD5E93}" type="parTrans" cxnId="{C6B79D35-935D-40C6-87AE-B9C144963D5B}">
      <dgm:prSet/>
      <dgm:spPr/>
      <dgm:t>
        <a:bodyPr/>
        <a:lstStyle/>
        <a:p>
          <a:endParaRPr lang="ru-RU"/>
        </a:p>
      </dgm:t>
    </dgm:pt>
    <dgm:pt modelId="{A53B516E-2FDB-4449-ADC8-57EAA907A135}" type="sibTrans" cxnId="{C6B79D35-935D-40C6-87AE-B9C144963D5B}">
      <dgm:prSet/>
      <dgm:spPr/>
      <dgm:t>
        <a:bodyPr/>
        <a:lstStyle/>
        <a:p>
          <a:endParaRPr lang="ru-RU"/>
        </a:p>
      </dgm:t>
    </dgm:pt>
    <dgm:pt modelId="{866339C1-7F0D-4512-B0AB-3793CA2844A3}" type="pres">
      <dgm:prSet presAssocID="{FD94C1B3-7D98-42F1-9752-22BF93C92A2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AF976D7-7E2E-4766-AA32-DD09548D9C84}" type="pres">
      <dgm:prSet presAssocID="{EB699B8F-EB83-4437-B96C-578616875A09}" presName="root" presStyleCnt="0"/>
      <dgm:spPr/>
    </dgm:pt>
    <dgm:pt modelId="{F1AFFAD4-A9B8-4E2E-BEE1-C4F9260B921E}" type="pres">
      <dgm:prSet presAssocID="{EB699B8F-EB83-4437-B96C-578616875A09}" presName="rootComposite" presStyleCnt="0"/>
      <dgm:spPr/>
    </dgm:pt>
    <dgm:pt modelId="{49D35641-796C-4782-A600-A9D021FB6C34}" type="pres">
      <dgm:prSet presAssocID="{EB699B8F-EB83-4437-B96C-578616875A09}" presName="rootText" presStyleLbl="node1" presStyleIdx="0" presStyleCnt="3"/>
      <dgm:spPr/>
      <dgm:t>
        <a:bodyPr/>
        <a:lstStyle/>
        <a:p>
          <a:endParaRPr lang="ru-RU"/>
        </a:p>
      </dgm:t>
    </dgm:pt>
    <dgm:pt modelId="{5131E2CA-052A-4A55-A1C8-C7129231FBBE}" type="pres">
      <dgm:prSet presAssocID="{EB699B8F-EB83-4437-B96C-578616875A09}" presName="rootConnector" presStyleLbl="node1" presStyleIdx="0" presStyleCnt="3"/>
      <dgm:spPr/>
      <dgm:t>
        <a:bodyPr/>
        <a:lstStyle/>
        <a:p>
          <a:endParaRPr lang="ru-RU"/>
        </a:p>
      </dgm:t>
    </dgm:pt>
    <dgm:pt modelId="{F2C9E2D9-17AE-4E95-9515-3DBEFDF2A7F8}" type="pres">
      <dgm:prSet presAssocID="{EB699B8F-EB83-4437-B96C-578616875A09}" presName="childShape" presStyleCnt="0"/>
      <dgm:spPr/>
    </dgm:pt>
    <dgm:pt modelId="{9EB13D28-3320-4B9C-8586-C1F27376E106}" type="pres">
      <dgm:prSet presAssocID="{3D4C902F-1F21-425F-BD9A-816F0468A560}" presName="Name13" presStyleLbl="parChTrans1D2" presStyleIdx="0" presStyleCnt="7"/>
      <dgm:spPr/>
      <dgm:t>
        <a:bodyPr/>
        <a:lstStyle/>
        <a:p>
          <a:endParaRPr lang="ru-RU"/>
        </a:p>
      </dgm:t>
    </dgm:pt>
    <dgm:pt modelId="{AEE48A44-2B93-4879-A8F1-E06544A26E36}" type="pres">
      <dgm:prSet presAssocID="{A12E39DB-0396-4EB0-9265-EFFA1C433162}" presName="childText" presStyleLbl="bgAcc1" presStyleIdx="0" presStyleCnt="7" custScaleX="111848" custScaleY="1096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106801-0718-4409-9BA7-641597276039}" type="pres">
      <dgm:prSet presAssocID="{A0185D70-9FAF-4D97-A84E-219F23928D64}" presName="Name13" presStyleLbl="parChTrans1D2" presStyleIdx="1" presStyleCnt="7"/>
      <dgm:spPr/>
      <dgm:t>
        <a:bodyPr/>
        <a:lstStyle/>
        <a:p>
          <a:endParaRPr lang="ru-RU"/>
        </a:p>
      </dgm:t>
    </dgm:pt>
    <dgm:pt modelId="{6402AA47-81DF-442E-A8F3-C0F62A4F305F}" type="pres">
      <dgm:prSet presAssocID="{AF6E3E94-2289-4460-9A94-2C27E10EFDBE}" presName="childText" presStyleLbl="bgAcc1" presStyleIdx="1" presStyleCnt="7" custScaleX="1118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2FC3BB-00D6-455C-9C32-97288215B305}" type="pres">
      <dgm:prSet presAssocID="{53825FB4-D8B5-4314-B0E8-6A87289FB5A7}" presName="Name13" presStyleLbl="parChTrans1D2" presStyleIdx="2" presStyleCnt="7"/>
      <dgm:spPr/>
      <dgm:t>
        <a:bodyPr/>
        <a:lstStyle/>
        <a:p>
          <a:endParaRPr lang="ru-RU"/>
        </a:p>
      </dgm:t>
    </dgm:pt>
    <dgm:pt modelId="{7F9A6D8D-04A2-4332-9F6C-FA8BF2F68F82}" type="pres">
      <dgm:prSet presAssocID="{AAAC93A8-17BD-44D2-8E96-50C44DE3159E}" presName="childText" presStyleLbl="bgAcc1" presStyleIdx="2" presStyleCnt="7" custScaleX="1118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233D6B-BD37-497A-B8C2-EB3760A2A2E3}" type="pres">
      <dgm:prSet presAssocID="{62BBD041-9E88-4C0C-B895-03294FF1C65D}" presName="root" presStyleCnt="0"/>
      <dgm:spPr/>
    </dgm:pt>
    <dgm:pt modelId="{F6BB9533-B0C4-46A6-84BC-22419B04A945}" type="pres">
      <dgm:prSet presAssocID="{62BBD041-9E88-4C0C-B895-03294FF1C65D}" presName="rootComposite" presStyleCnt="0"/>
      <dgm:spPr/>
    </dgm:pt>
    <dgm:pt modelId="{DA112012-B19F-4C39-8F1A-E1BB138C66C6}" type="pres">
      <dgm:prSet presAssocID="{62BBD041-9E88-4C0C-B895-03294FF1C65D}" presName="rootText" presStyleLbl="node1" presStyleIdx="1" presStyleCnt="3"/>
      <dgm:spPr/>
      <dgm:t>
        <a:bodyPr/>
        <a:lstStyle/>
        <a:p>
          <a:endParaRPr lang="ru-RU"/>
        </a:p>
      </dgm:t>
    </dgm:pt>
    <dgm:pt modelId="{255AE748-FCDB-4AF6-9AF0-C9B9E33FE7FC}" type="pres">
      <dgm:prSet presAssocID="{62BBD041-9E88-4C0C-B895-03294FF1C65D}" presName="rootConnector" presStyleLbl="node1" presStyleIdx="1" presStyleCnt="3"/>
      <dgm:spPr/>
      <dgm:t>
        <a:bodyPr/>
        <a:lstStyle/>
        <a:p>
          <a:endParaRPr lang="ru-RU"/>
        </a:p>
      </dgm:t>
    </dgm:pt>
    <dgm:pt modelId="{1D6FC63B-5CB5-48B2-92EC-D078A6F968EB}" type="pres">
      <dgm:prSet presAssocID="{62BBD041-9E88-4C0C-B895-03294FF1C65D}" presName="childShape" presStyleCnt="0"/>
      <dgm:spPr/>
    </dgm:pt>
    <dgm:pt modelId="{3D7E4631-D5CC-4282-B1A8-166125ACB833}" type="pres">
      <dgm:prSet presAssocID="{4591A46E-DCCA-4162-B6BD-CDCFB67ECA9D}" presName="Name13" presStyleLbl="parChTrans1D2" presStyleIdx="3" presStyleCnt="7"/>
      <dgm:spPr/>
      <dgm:t>
        <a:bodyPr/>
        <a:lstStyle/>
        <a:p>
          <a:endParaRPr lang="ru-RU"/>
        </a:p>
      </dgm:t>
    </dgm:pt>
    <dgm:pt modelId="{EAA33F2C-A89C-483E-A65F-61A4F6874530}" type="pres">
      <dgm:prSet presAssocID="{B1458B16-C3EF-4FEC-BFF6-AD35F06B74B9}" presName="childText" presStyleLbl="bgAcc1" presStyleIdx="3" presStyleCnt="7" custScaleX="114204" custScaleY="227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41546C-5AFB-42BF-9911-1C354FE6DC67}" type="pres">
      <dgm:prSet presAssocID="{023D9B03-0FCF-44C2-9CCD-611814EA09ED}" presName="root" presStyleCnt="0"/>
      <dgm:spPr/>
    </dgm:pt>
    <dgm:pt modelId="{1148A41A-DCAF-4A04-8577-1248A4B9A658}" type="pres">
      <dgm:prSet presAssocID="{023D9B03-0FCF-44C2-9CCD-611814EA09ED}" presName="rootComposite" presStyleCnt="0"/>
      <dgm:spPr/>
    </dgm:pt>
    <dgm:pt modelId="{8FD38606-9675-4BE8-BB73-E4B416289419}" type="pres">
      <dgm:prSet presAssocID="{023D9B03-0FCF-44C2-9CCD-611814EA09ED}" presName="rootText" presStyleLbl="node1" presStyleIdx="2" presStyleCnt="3"/>
      <dgm:spPr/>
      <dgm:t>
        <a:bodyPr/>
        <a:lstStyle/>
        <a:p>
          <a:endParaRPr lang="ru-RU"/>
        </a:p>
      </dgm:t>
    </dgm:pt>
    <dgm:pt modelId="{96E3A70E-9FA1-488E-A98B-49286A84C056}" type="pres">
      <dgm:prSet presAssocID="{023D9B03-0FCF-44C2-9CCD-611814EA09ED}" presName="rootConnector" presStyleLbl="node1" presStyleIdx="2" presStyleCnt="3"/>
      <dgm:spPr/>
      <dgm:t>
        <a:bodyPr/>
        <a:lstStyle/>
        <a:p>
          <a:endParaRPr lang="ru-RU"/>
        </a:p>
      </dgm:t>
    </dgm:pt>
    <dgm:pt modelId="{7EF353FC-C2E5-4208-9AFE-28D424678948}" type="pres">
      <dgm:prSet presAssocID="{023D9B03-0FCF-44C2-9CCD-611814EA09ED}" presName="childShape" presStyleCnt="0"/>
      <dgm:spPr/>
    </dgm:pt>
    <dgm:pt modelId="{3DBE53EE-D4F9-414F-911A-3855CA14F2AA}" type="pres">
      <dgm:prSet presAssocID="{1AAED3F1-7AC0-429B-9932-91657E7D58A0}" presName="Name13" presStyleLbl="parChTrans1D2" presStyleIdx="4" presStyleCnt="7"/>
      <dgm:spPr/>
      <dgm:t>
        <a:bodyPr/>
        <a:lstStyle/>
        <a:p>
          <a:endParaRPr lang="ru-RU"/>
        </a:p>
      </dgm:t>
    </dgm:pt>
    <dgm:pt modelId="{360413C2-6C72-4ECC-8DC8-B6EF3B35C2F5}" type="pres">
      <dgm:prSet presAssocID="{1F205A03-E335-49F5-8B38-7E11EDF90EC3}" presName="childText" presStyleLbl="bgAcc1" presStyleIdx="4" presStyleCnt="7" custScaleX="124275" custScaleY="1156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86FBA3-6B19-4CCF-B281-8CA0FE448DBB}" type="pres">
      <dgm:prSet presAssocID="{D40D8C1D-92AD-4437-B4A9-3315A7C6EBD8}" presName="Name13" presStyleLbl="parChTrans1D2" presStyleIdx="5" presStyleCnt="7"/>
      <dgm:spPr/>
      <dgm:t>
        <a:bodyPr/>
        <a:lstStyle/>
        <a:p>
          <a:endParaRPr lang="ru-RU"/>
        </a:p>
      </dgm:t>
    </dgm:pt>
    <dgm:pt modelId="{F60C454C-995B-4F2B-B937-F70641A21676}" type="pres">
      <dgm:prSet presAssocID="{8E8B7648-3457-4077-BF9F-F406F83084C1}" presName="childText" presStyleLbl="bgAcc1" presStyleIdx="5" presStyleCnt="7" custScaleX="1242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DB68F1-62F8-41D9-B14D-169F46CC6F3A}" type="pres">
      <dgm:prSet presAssocID="{9D6B89DE-29EA-4EE8-8DFC-AED2BEFD5E93}" presName="Name13" presStyleLbl="parChTrans1D2" presStyleIdx="6" presStyleCnt="7"/>
      <dgm:spPr/>
      <dgm:t>
        <a:bodyPr/>
        <a:lstStyle/>
        <a:p>
          <a:endParaRPr lang="ru-RU"/>
        </a:p>
      </dgm:t>
    </dgm:pt>
    <dgm:pt modelId="{3FCF1D85-0982-4C97-B5B0-961C405CD0CF}" type="pres">
      <dgm:prSet presAssocID="{92EE9380-0F19-44AC-84A3-C8F09E82C512}" presName="childText" presStyleLbl="bgAcc1" presStyleIdx="6" presStyleCnt="7" custScaleX="1242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AE0C0B-6587-46AE-AA41-3E6084609BFF}" type="presOf" srcId="{9D6B89DE-29EA-4EE8-8DFC-AED2BEFD5E93}" destId="{EADB68F1-62F8-41D9-B14D-169F46CC6F3A}" srcOrd="0" destOrd="0" presId="urn:microsoft.com/office/officeart/2005/8/layout/hierarchy3"/>
    <dgm:cxn modelId="{92445F0B-850A-4E96-ADA7-1BF90A3E1074}" type="presOf" srcId="{3D4C902F-1F21-425F-BD9A-816F0468A560}" destId="{9EB13D28-3320-4B9C-8586-C1F27376E106}" srcOrd="0" destOrd="0" presId="urn:microsoft.com/office/officeart/2005/8/layout/hierarchy3"/>
    <dgm:cxn modelId="{37038788-6682-4CD8-A734-D2DD5AB13D0B}" srcId="{EB699B8F-EB83-4437-B96C-578616875A09}" destId="{AAAC93A8-17BD-44D2-8E96-50C44DE3159E}" srcOrd="2" destOrd="0" parTransId="{53825FB4-D8B5-4314-B0E8-6A87289FB5A7}" sibTransId="{B4D8DA11-E471-4ED7-A2BD-0302256DFF01}"/>
    <dgm:cxn modelId="{83746FFD-A92B-4126-B726-122B3D1ACC2C}" type="presOf" srcId="{A12E39DB-0396-4EB0-9265-EFFA1C433162}" destId="{AEE48A44-2B93-4879-A8F1-E06544A26E36}" srcOrd="0" destOrd="0" presId="urn:microsoft.com/office/officeart/2005/8/layout/hierarchy3"/>
    <dgm:cxn modelId="{D02FB89E-C476-4CFF-B1D0-88696F72F8F6}" type="presOf" srcId="{62BBD041-9E88-4C0C-B895-03294FF1C65D}" destId="{255AE748-FCDB-4AF6-9AF0-C9B9E33FE7FC}" srcOrd="1" destOrd="0" presId="urn:microsoft.com/office/officeart/2005/8/layout/hierarchy3"/>
    <dgm:cxn modelId="{B1C7C06D-7C12-4AB7-8B90-33366277CB73}" type="presOf" srcId="{023D9B03-0FCF-44C2-9CCD-611814EA09ED}" destId="{96E3A70E-9FA1-488E-A98B-49286A84C056}" srcOrd="1" destOrd="0" presId="urn:microsoft.com/office/officeart/2005/8/layout/hierarchy3"/>
    <dgm:cxn modelId="{49A815A4-FB12-4210-A214-C34C4CCBECA7}" type="presOf" srcId="{AAAC93A8-17BD-44D2-8E96-50C44DE3159E}" destId="{7F9A6D8D-04A2-4332-9F6C-FA8BF2F68F82}" srcOrd="0" destOrd="0" presId="urn:microsoft.com/office/officeart/2005/8/layout/hierarchy3"/>
    <dgm:cxn modelId="{1FE7B6ED-D94A-4BB9-AF25-2C10952CC685}" srcId="{FD94C1B3-7D98-42F1-9752-22BF93C92A2B}" destId="{EB699B8F-EB83-4437-B96C-578616875A09}" srcOrd="0" destOrd="0" parTransId="{BE9349F5-8F22-498E-8C26-6865BC3799EF}" sibTransId="{3D5B214B-2E29-492A-B378-0977B8603B77}"/>
    <dgm:cxn modelId="{C3027B10-0980-431D-A2BE-82CA56D1DE5E}" type="presOf" srcId="{A0185D70-9FAF-4D97-A84E-219F23928D64}" destId="{17106801-0718-4409-9BA7-641597276039}" srcOrd="0" destOrd="0" presId="urn:microsoft.com/office/officeart/2005/8/layout/hierarchy3"/>
    <dgm:cxn modelId="{52652EC0-2EEB-4876-968D-1D0E21537850}" type="presOf" srcId="{AF6E3E94-2289-4460-9A94-2C27E10EFDBE}" destId="{6402AA47-81DF-442E-A8F3-C0F62A4F305F}" srcOrd="0" destOrd="0" presId="urn:microsoft.com/office/officeart/2005/8/layout/hierarchy3"/>
    <dgm:cxn modelId="{C6B79D35-935D-40C6-87AE-B9C144963D5B}" srcId="{023D9B03-0FCF-44C2-9CCD-611814EA09ED}" destId="{92EE9380-0F19-44AC-84A3-C8F09E82C512}" srcOrd="2" destOrd="0" parTransId="{9D6B89DE-29EA-4EE8-8DFC-AED2BEFD5E93}" sibTransId="{A53B516E-2FDB-4449-ADC8-57EAA907A135}"/>
    <dgm:cxn modelId="{9BB19A81-DE1A-490D-9664-3BFD69B7A3E4}" type="presOf" srcId="{EB699B8F-EB83-4437-B96C-578616875A09}" destId="{49D35641-796C-4782-A600-A9D021FB6C34}" srcOrd="0" destOrd="0" presId="urn:microsoft.com/office/officeart/2005/8/layout/hierarchy3"/>
    <dgm:cxn modelId="{A47B16A0-456A-4BBD-B2AC-54B3BC37B509}" type="presOf" srcId="{8E8B7648-3457-4077-BF9F-F406F83084C1}" destId="{F60C454C-995B-4F2B-B937-F70641A21676}" srcOrd="0" destOrd="0" presId="urn:microsoft.com/office/officeart/2005/8/layout/hierarchy3"/>
    <dgm:cxn modelId="{9B2FFD40-1CBC-4EEC-88DF-982DA5E7347D}" type="presOf" srcId="{4591A46E-DCCA-4162-B6BD-CDCFB67ECA9D}" destId="{3D7E4631-D5CC-4282-B1A8-166125ACB833}" srcOrd="0" destOrd="0" presId="urn:microsoft.com/office/officeart/2005/8/layout/hierarchy3"/>
    <dgm:cxn modelId="{291A8532-A288-4115-991F-B2C50CB0F77C}" srcId="{62BBD041-9E88-4C0C-B895-03294FF1C65D}" destId="{B1458B16-C3EF-4FEC-BFF6-AD35F06B74B9}" srcOrd="0" destOrd="0" parTransId="{4591A46E-DCCA-4162-B6BD-CDCFB67ECA9D}" sibTransId="{CA3FFB3B-76B4-49AC-B8DA-A4E96B1B4D38}"/>
    <dgm:cxn modelId="{DF9114CB-0362-4FF6-A298-894170162B45}" type="presOf" srcId="{1AAED3F1-7AC0-429B-9932-91657E7D58A0}" destId="{3DBE53EE-D4F9-414F-911A-3855CA14F2AA}" srcOrd="0" destOrd="0" presId="urn:microsoft.com/office/officeart/2005/8/layout/hierarchy3"/>
    <dgm:cxn modelId="{D7492F0A-CB2A-418B-91E9-0F5F231A2A2B}" srcId="{EB699B8F-EB83-4437-B96C-578616875A09}" destId="{AF6E3E94-2289-4460-9A94-2C27E10EFDBE}" srcOrd="1" destOrd="0" parTransId="{A0185D70-9FAF-4D97-A84E-219F23928D64}" sibTransId="{929AD1E7-FDB5-4A19-9D17-3DFC53D73E7E}"/>
    <dgm:cxn modelId="{D7AD6410-8C11-4354-8D4C-60A8D688CF9E}" srcId="{023D9B03-0FCF-44C2-9CCD-611814EA09ED}" destId="{1F205A03-E335-49F5-8B38-7E11EDF90EC3}" srcOrd="0" destOrd="0" parTransId="{1AAED3F1-7AC0-429B-9932-91657E7D58A0}" sibTransId="{79102E38-631D-43D1-BD2A-4CE5FC60351D}"/>
    <dgm:cxn modelId="{16C7EE68-9444-4F22-AB2E-466C7E43274A}" srcId="{FD94C1B3-7D98-42F1-9752-22BF93C92A2B}" destId="{023D9B03-0FCF-44C2-9CCD-611814EA09ED}" srcOrd="2" destOrd="0" parTransId="{7E5D248D-36E2-4942-A575-5AEB96280D83}" sibTransId="{2374F1FD-A498-483A-AFBB-C19B54B7296E}"/>
    <dgm:cxn modelId="{91D15B38-5352-426C-A51C-090893CF222A}" type="presOf" srcId="{92EE9380-0F19-44AC-84A3-C8F09E82C512}" destId="{3FCF1D85-0982-4C97-B5B0-961C405CD0CF}" srcOrd="0" destOrd="0" presId="urn:microsoft.com/office/officeart/2005/8/layout/hierarchy3"/>
    <dgm:cxn modelId="{5BA2F4A4-2A5D-44B8-BDA2-E2835BE0E312}" type="presOf" srcId="{D40D8C1D-92AD-4437-B4A9-3315A7C6EBD8}" destId="{6C86FBA3-6B19-4CCF-B281-8CA0FE448DBB}" srcOrd="0" destOrd="0" presId="urn:microsoft.com/office/officeart/2005/8/layout/hierarchy3"/>
    <dgm:cxn modelId="{FE287160-C99A-4C1E-93CA-1466F0BBCCDA}" type="presOf" srcId="{EB699B8F-EB83-4437-B96C-578616875A09}" destId="{5131E2CA-052A-4A55-A1C8-C7129231FBBE}" srcOrd="1" destOrd="0" presId="urn:microsoft.com/office/officeart/2005/8/layout/hierarchy3"/>
    <dgm:cxn modelId="{3DE6982D-73EA-480A-B10A-727CFB6DA614}" type="presOf" srcId="{023D9B03-0FCF-44C2-9CCD-611814EA09ED}" destId="{8FD38606-9675-4BE8-BB73-E4B416289419}" srcOrd="0" destOrd="0" presId="urn:microsoft.com/office/officeart/2005/8/layout/hierarchy3"/>
    <dgm:cxn modelId="{890A002C-F4F6-4ED1-B94C-7DCD0056ABD2}" srcId="{EB699B8F-EB83-4437-B96C-578616875A09}" destId="{A12E39DB-0396-4EB0-9265-EFFA1C433162}" srcOrd="0" destOrd="0" parTransId="{3D4C902F-1F21-425F-BD9A-816F0468A560}" sibTransId="{C18F7E37-E25F-48D1-842E-364851A75537}"/>
    <dgm:cxn modelId="{F4384A17-D0E5-490B-90C5-DD6F4C5EBFC3}" type="presOf" srcId="{FD94C1B3-7D98-42F1-9752-22BF93C92A2B}" destId="{866339C1-7F0D-4512-B0AB-3793CA2844A3}" srcOrd="0" destOrd="0" presId="urn:microsoft.com/office/officeart/2005/8/layout/hierarchy3"/>
    <dgm:cxn modelId="{D73BA72B-8E62-421F-B45C-B90F872D63B1}" srcId="{023D9B03-0FCF-44C2-9CCD-611814EA09ED}" destId="{8E8B7648-3457-4077-BF9F-F406F83084C1}" srcOrd="1" destOrd="0" parTransId="{D40D8C1D-92AD-4437-B4A9-3315A7C6EBD8}" sibTransId="{285EF254-B633-45D0-91A1-CAD4D0BD2545}"/>
    <dgm:cxn modelId="{B08C01B1-F91D-481E-8C5D-6E58BDC89351}" type="presOf" srcId="{62BBD041-9E88-4C0C-B895-03294FF1C65D}" destId="{DA112012-B19F-4C39-8F1A-E1BB138C66C6}" srcOrd="0" destOrd="0" presId="urn:microsoft.com/office/officeart/2005/8/layout/hierarchy3"/>
    <dgm:cxn modelId="{54556F0E-F982-462A-B4E8-004D28F0D36C}" type="presOf" srcId="{53825FB4-D8B5-4314-B0E8-6A87289FB5A7}" destId="{FA2FC3BB-00D6-455C-9C32-97288215B305}" srcOrd="0" destOrd="0" presId="urn:microsoft.com/office/officeart/2005/8/layout/hierarchy3"/>
    <dgm:cxn modelId="{8B46F5AA-BEC6-465F-AEA6-EAC75C84AF3B}" type="presOf" srcId="{B1458B16-C3EF-4FEC-BFF6-AD35F06B74B9}" destId="{EAA33F2C-A89C-483E-A65F-61A4F6874530}" srcOrd="0" destOrd="0" presId="urn:microsoft.com/office/officeart/2005/8/layout/hierarchy3"/>
    <dgm:cxn modelId="{B004B48F-AE19-4244-8412-32F92FB2278B}" srcId="{FD94C1B3-7D98-42F1-9752-22BF93C92A2B}" destId="{62BBD041-9E88-4C0C-B895-03294FF1C65D}" srcOrd="1" destOrd="0" parTransId="{129841B4-5910-457A-9FBC-C344CA406FDE}" sibTransId="{09DEE138-EC8A-41FD-A7B4-AA68B101DE75}"/>
    <dgm:cxn modelId="{92A183CA-4B96-4059-AE28-A28DB1D31C8F}" type="presOf" srcId="{1F205A03-E335-49F5-8B38-7E11EDF90EC3}" destId="{360413C2-6C72-4ECC-8DC8-B6EF3B35C2F5}" srcOrd="0" destOrd="0" presId="urn:microsoft.com/office/officeart/2005/8/layout/hierarchy3"/>
    <dgm:cxn modelId="{F4B8EA34-DA64-4DAE-90C2-AB7B63C80D89}" type="presParOf" srcId="{866339C1-7F0D-4512-B0AB-3793CA2844A3}" destId="{8AF976D7-7E2E-4766-AA32-DD09548D9C84}" srcOrd="0" destOrd="0" presId="urn:microsoft.com/office/officeart/2005/8/layout/hierarchy3"/>
    <dgm:cxn modelId="{1195855D-FD44-4401-82F5-DB8313C22456}" type="presParOf" srcId="{8AF976D7-7E2E-4766-AA32-DD09548D9C84}" destId="{F1AFFAD4-A9B8-4E2E-BEE1-C4F9260B921E}" srcOrd="0" destOrd="0" presId="urn:microsoft.com/office/officeart/2005/8/layout/hierarchy3"/>
    <dgm:cxn modelId="{A13A0BE5-DA4D-4EF1-8713-C81655AAEBB8}" type="presParOf" srcId="{F1AFFAD4-A9B8-4E2E-BEE1-C4F9260B921E}" destId="{49D35641-796C-4782-A600-A9D021FB6C34}" srcOrd="0" destOrd="0" presId="urn:microsoft.com/office/officeart/2005/8/layout/hierarchy3"/>
    <dgm:cxn modelId="{8E617187-B6A7-4D4B-BA50-53ECE4DC7C3A}" type="presParOf" srcId="{F1AFFAD4-A9B8-4E2E-BEE1-C4F9260B921E}" destId="{5131E2CA-052A-4A55-A1C8-C7129231FBBE}" srcOrd="1" destOrd="0" presId="urn:microsoft.com/office/officeart/2005/8/layout/hierarchy3"/>
    <dgm:cxn modelId="{E48CDDD9-4F0C-410A-B303-02A4E3E88E16}" type="presParOf" srcId="{8AF976D7-7E2E-4766-AA32-DD09548D9C84}" destId="{F2C9E2D9-17AE-4E95-9515-3DBEFDF2A7F8}" srcOrd="1" destOrd="0" presId="urn:microsoft.com/office/officeart/2005/8/layout/hierarchy3"/>
    <dgm:cxn modelId="{F40AF2E5-84CA-4BD2-BF44-04D7A63934FC}" type="presParOf" srcId="{F2C9E2D9-17AE-4E95-9515-3DBEFDF2A7F8}" destId="{9EB13D28-3320-4B9C-8586-C1F27376E106}" srcOrd="0" destOrd="0" presId="urn:microsoft.com/office/officeart/2005/8/layout/hierarchy3"/>
    <dgm:cxn modelId="{5B7FC0BF-C0C6-4994-8FF8-4F265490E745}" type="presParOf" srcId="{F2C9E2D9-17AE-4E95-9515-3DBEFDF2A7F8}" destId="{AEE48A44-2B93-4879-A8F1-E06544A26E36}" srcOrd="1" destOrd="0" presId="urn:microsoft.com/office/officeart/2005/8/layout/hierarchy3"/>
    <dgm:cxn modelId="{D6C57019-A232-4C15-9B73-884265EFEA74}" type="presParOf" srcId="{F2C9E2D9-17AE-4E95-9515-3DBEFDF2A7F8}" destId="{17106801-0718-4409-9BA7-641597276039}" srcOrd="2" destOrd="0" presId="urn:microsoft.com/office/officeart/2005/8/layout/hierarchy3"/>
    <dgm:cxn modelId="{FDA9EA1A-0F33-4F3E-97A7-F341A0B26074}" type="presParOf" srcId="{F2C9E2D9-17AE-4E95-9515-3DBEFDF2A7F8}" destId="{6402AA47-81DF-442E-A8F3-C0F62A4F305F}" srcOrd="3" destOrd="0" presId="urn:microsoft.com/office/officeart/2005/8/layout/hierarchy3"/>
    <dgm:cxn modelId="{93D7F8C3-947D-4B1C-A8AD-FBCE3F01B40E}" type="presParOf" srcId="{F2C9E2D9-17AE-4E95-9515-3DBEFDF2A7F8}" destId="{FA2FC3BB-00D6-455C-9C32-97288215B305}" srcOrd="4" destOrd="0" presId="urn:microsoft.com/office/officeart/2005/8/layout/hierarchy3"/>
    <dgm:cxn modelId="{D5F0E004-A9B7-479F-A807-0058317D4E3F}" type="presParOf" srcId="{F2C9E2D9-17AE-4E95-9515-3DBEFDF2A7F8}" destId="{7F9A6D8D-04A2-4332-9F6C-FA8BF2F68F82}" srcOrd="5" destOrd="0" presId="urn:microsoft.com/office/officeart/2005/8/layout/hierarchy3"/>
    <dgm:cxn modelId="{10FF44E1-7A39-472E-8D89-4D65AEE85DAC}" type="presParOf" srcId="{866339C1-7F0D-4512-B0AB-3793CA2844A3}" destId="{73233D6B-BD37-497A-B8C2-EB3760A2A2E3}" srcOrd="1" destOrd="0" presId="urn:microsoft.com/office/officeart/2005/8/layout/hierarchy3"/>
    <dgm:cxn modelId="{BDA1032C-03D3-433E-9559-9C932F5DC049}" type="presParOf" srcId="{73233D6B-BD37-497A-B8C2-EB3760A2A2E3}" destId="{F6BB9533-B0C4-46A6-84BC-22419B04A945}" srcOrd="0" destOrd="0" presId="urn:microsoft.com/office/officeart/2005/8/layout/hierarchy3"/>
    <dgm:cxn modelId="{73AFA866-2357-4EDA-BAAA-785628BED845}" type="presParOf" srcId="{F6BB9533-B0C4-46A6-84BC-22419B04A945}" destId="{DA112012-B19F-4C39-8F1A-E1BB138C66C6}" srcOrd="0" destOrd="0" presId="urn:microsoft.com/office/officeart/2005/8/layout/hierarchy3"/>
    <dgm:cxn modelId="{B27C5EBB-878F-462A-A7AD-2E3446C8ACD6}" type="presParOf" srcId="{F6BB9533-B0C4-46A6-84BC-22419B04A945}" destId="{255AE748-FCDB-4AF6-9AF0-C9B9E33FE7FC}" srcOrd="1" destOrd="0" presId="urn:microsoft.com/office/officeart/2005/8/layout/hierarchy3"/>
    <dgm:cxn modelId="{A7214008-9EAA-437C-A8A4-B002B1FD5388}" type="presParOf" srcId="{73233D6B-BD37-497A-B8C2-EB3760A2A2E3}" destId="{1D6FC63B-5CB5-48B2-92EC-D078A6F968EB}" srcOrd="1" destOrd="0" presId="urn:microsoft.com/office/officeart/2005/8/layout/hierarchy3"/>
    <dgm:cxn modelId="{97299BCC-D070-48BB-9D52-342D7249F0A0}" type="presParOf" srcId="{1D6FC63B-5CB5-48B2-92EC-D078A6F968EB}" destId="{3D7E4631-D5CC-4282-B1A8-166125ACB833}" srcOrd="0" destOrd="0" presId="urn:microsoft.com/office/officeart/2005/8/layout/hierarchy3"/>
    <dgm:cxn modelId="{5CF6D443-9FBF-47D8-94B9-F92E05A9729D}" type="presParOf" srcId="{1D6FC63B-5CB5-48B2-92EC-D078A6F968EB}" destId="{EAA33F2C-A89C-483E-A65F-61A4F6874530}" srcOrd="1" destOrd="0" presId="urn:microsoft.com/office/officeart/2005/8/layout/hierarchy3"/>
    <dgm:cxn modelId="{C7048616-BA10-48CE-8A08-A5F8CFC23049}" type="presParOf" srcId="{866339C1-7F0D-4512-B0AB-3793CA2844A3}" destId="{9441546C-5AFB-42BF-9911-1C354FE6DC67}" srcOrd="2" destOrd="0" presId="urn:microsoft.com/office/officeart/2005/8/layout/hierarchy3"/>
    <dgm:cxn modelId="{006E19A4-B77D-4909-A72E-0820149089F9}" type="presParOf" srcId="{9441546C-5AFB-42BF-9911-1C354FE6DC67}" destId="{1148A41A-DCAF-4A04-8577-1248A4B9A658}" srcOrd="0" destOrd="0" presId="urn:microsoft.com/office/officeart/2005/8/layout/hierarchy3"/>
    <dgm:cxn modelId="{B19BA6EB-A82F-43BC-BD9D-063E008DE476}" type="presParOf" srcId="{1148A41A-DCAF-4A04-8577-1248A4B9A658}" destId="{8FD38606-9675-4BE8-BB73-E4B416289419}" srcOrd="0" destOrd="0" presId="urn:microsoft.com/office/officeart/2005/8/layout/hierarchy3"/>
    <dgm:cxn modelId="{9EDAC66A-0BC7-4ECC-9DC6-A3E6C6456CA9}" type="presParOf" srcId="{1148A41A-DCAF-4A04-8577-1248A4B9A658}" destId="{96E3A70E-9FA1-488E-A98B-49286A84C056}" srcOrd="1" destOrd="0" presId="urn:microsoft.com/office/officeart/2005/8/layout/hierarchy3"/>
    <dgm:cxn modelId="{AD5F8DD4-5B41-40AE-88FE-B2A47EE9BFC2}" type="presParOf" srcId="{9441546C-5AFB-42BF-9911-1C354FE6DC67}" destId="{7EF353FC-C2E5-4208-9AFE-28D424678948}" srcOrd="1" destOrd="0" presId="urn:microsoft.com/office/officeart/2005/8/layout/hierarchy3"/>
    <dgm:cxn modelId="{1A6B84B1-64AF-4E3A-AF3A-B010628CA125}" type="presParOf" srcId="{7EF353FC-C2E5-4208-9AFE-28D424678948}" destId="{3DBE53EE-D4F9-414F-911A-3855CA14F2AA}" srcOrd="0" destOrd="0" presId="urn:microsoft.com/office/officeart/2005/8/layout/hierarchy3"/>
    <dgm:cxn modelId="{D0F5C299-718C-479F-B6BD-96B3333AAADF}" type="presParOf" srcId="{7EF353FC-C2E5-4208-9AFE-28D424678948}" destId="{360413C2-6C72-4ECC-8DC8-B6EF3B35C2F5}" srcOrd="1" destOrd="0" presId="urn:microsoft.com/office/officeart/2005/8/layout/hierarchy3"/>
    <dgm:cxn modelId="{820427CE-33AA-41E1-9D78-6EED2372F872}" type="presParOf" srcId="{7EF353FC-C2E5-4208-9AFE-28D424678948}" destId="{6C86FBA3-6B19-4CCF-B281-8CA0FE448DBB}" srcOrd="2" destOrd="0" presId="urn:microsoft.com/office/officeart/2005/8/layout/hierarchy3"/>
    <dgm:cxn modelId="{848E67F9-0DAC-4266-951A-B18B4F290CAF}" type="presParOf" srcId="{7EF353FC-C2E5-4208-9AFE-28D424678948}" destId="{F60C454C-995B-4F2B-B937-F70641A21676}" srcOrd="3" destOrd="0" presId="urn:microsoft.com/office/officeart/2005/8/layout/hierarchy3"/>
    <dgm:cxn modelId="{E7B32771-E93C-4CA4-929C-00953C53D16D}" type="presParOf" srcId="{7EF353FC-C2E5-4208-9AFE-28D424678948}" destId="{EADB68F1-62F8-41D9-B14D-169F46CC6F3A}" srcOrd="4" destOrd="0" presId="urn:microsoft.com/office/officeart/2005/8/layout/hierarchy3"/>
    <dgm:cxn modelId="{DD0284F5-4FB1-4659-8B48-6F21DC4396B7}" type="presParOf" srcId="{7EF353FC-C2E5-4208-9AFE-28D424678948}" destId="{3FCF1D85-0982-4C97-B5B0-961C405CD0CF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A49ADC-FC3E-4941-9CE4-03C6E84967E8}" type="doc">
      <dgm:prSet loTypeId="urn:microsoft.com/office/officeart/2005/8/layout/matrix3" loCatId="matrix" qsTypeId="urn:microsoft.com/office/officeart/2005/8/quickstyle/3d3" qsCatId="3D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0C447567-4734-46A6-8214-08ACFF2E8F63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2000" dirty="0" smtClean="0">
              <a:solidFill>
                <a:schemeClr val="bg1"/>
              </a:solidFill>
              <a:latin typeface="+mj-lt"/>
            </a:rPr>
            <a:t>Модель цифровой образовательной </a:t>
          </a:r>
          <a:r>
            <a:rPr lang="ru-RU" sz="2000" smtClean="0">
              <a:solidFill>
                <a:schemeClr val="bg1"/>
              </a:solidFill>
              <a:latin typeface="+mj-lt"/>
            </a:rPr>
            <a:t>среды дошкольного </a:t>
          </a:r>
          <a:r>
            <a:rPr lang="ru-RU" sz="2000" dirty="0" smtClean="0">
              <a:solidFill>
                <a:schemeClr val="bg1"/>
              </a:solidFill>
              <a:latin typeface="+mj-lt"/>
            </a:rPr>
            <a:t>учреждения</a:t>
          </a:r>
          <a:endParaRPr lang="ru-RU" sz="2000" dirty="0">
            <a:solidFill>
              <a:schemeClr val="bg1"/>
            </a:solidFill>
            <a:latin typeface="+mj-lt"/>
          </a:endParaRPr>
        </a:p>
      </dgm:t>
    </dgm:pt>
    <dgm:pt modelId="{C566B111-D8D5-44DA-A77F-79884BEF5751}" type="parTrans" cxnId="{33B09499-E2C5-4D94-8812-72EC40C29141}">
      <dgm:prSet/>
      <dgm:spPr/>
      <dgm:t>
        <a:bodyPr/>
        <a:lstStyle/>
        <a:p>
          <a:endParaRPr lang="ru-RU"/>
        </a:p>
      </dgm:t>
    </dgm:pt>
    <dgm:pt modelId="{928E53D9-3445-4FAA-B3D1-941F4E8F5DE8}" type="sibTrans" cxnId="{33B09499-E2C5-4D94-8812-72EC40C29141}">
      <dgm:prSet/>
      <dgm:spPr/>
      <dgm:t>
        <a:bodyPr/>
        <a:lstStyle/>
        <a:p>
          <a:endParaRPr lang="ru-RU"/>
        </a:p>
      </dgm:t>
    </dgm:pt>
    <dgm:pt modelId="{4604EC46-6247-42FE-A385-791C16CA8590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800" dirty="0" smtClean="0">
              <a:solidFill>
                <a:schemeClr val="bg1"/>
              </a:solidFill>
              <a:latin typeface="+mj-lt"/>
            </a:rPr>
            <a:t>Сборник методических материалов и статей педагогов ДОУ «РОСТОВ -1»</a:t>
          </a:r>
          <a:endParaRPr lang="ru-RU" sz="1800" dirty="0">
            <a:solidFill>
              <a:schemeClr val="bg1"/>
            </a:solidFill>
            <a:latin typeface="+mj-lt"/>
          </a:endParaRPr>
        </a:p>
      </dgm:t>
    </dgm:pt>
    <dgm:pt modelId="{B2F57676-B152-4B07-AE1F-9D8E25CBFDD3}" type="parTrans" cxnId="{6C276F7C-52D1-40DC-BB36-3ABD4D29796B}">
      <dgm:prSet/>
      <dgm:spPr/>
      <dgm:t>
        <a:bodyPr/>
        <a:lstStyle/>
        <a:p>
          <a:endParaRPr lang="ru-RU"/>
        </a:p>
      </dgm:t>
    </dgm:pt>
    <dgm:pt modelId="{5DF2C5EA-42F0-4B29-8FC6-FE5308E9BD8E}" type="sibTrans" cxnId="{6C276F7C-52D1-40DC-BB36-3ABD4D29796B}">
      <dgm:prSet/>
      <dgm:spPr/>
      <dgm:t>
        <a:bodyPr/>
        <a:lstStyle/>
        <a:p>
          <a:endParaRPr lang="ru-RU"/>
        </a:p>
      </dgm:t>
    </dgm:pt>
    <dgm:pt modelId="{EA07AC13-2C4A-4405-AC33-F371F98A07C9}">
      <dgm:prSet custT="1"/>
      <dgm:spPr/>
      <dgm:t>
        <a:bodyPr/>
        <a:lstStyle/>
        <a:p>
          <a:pPr algn="ctr" rtl="0"/>
          <a:r>
            <a:rPr lang="ru-RU" sz="2000" dirty="0" smtClean="0">
              <a:solidFill>
                <a:schemeClr val="bg1"/>
              </a:solidFill>
              <a:latin typeface="+mj-lt"/>
            </a:rPr>
            <a:t>Кейс дидактических материалов -  электронных образовательных ресурсов</a:t>
          </a:r>
          <a:endParaRPr lang="ru-RU" sz="2000" dirty="0">
            <a:solidFill>
              <a:schemeClr val="bg1"/>
            </a:solidFill>
            <a:latin typeface="+mj-lt"/>
          </a:endParaRPr>
        </a:p>
      </dgm:t>
    </dgm:pt>
    <dgm:pt modelId="{510557BC-B108-4830-AD3A-DE62CEB6F027}" type="parTrans" cxnId="{B3C62974-2CA5-4704-BDA7-6A4828AA5181}">
      <dgm:prSet/>
      <dgm:spPr/>
      <dgm:t>
        <a:bodyPr/>
        <a:lstStyle/>
        <a:p>
          <a:endParaRPr lang="ru-RU"/>
        </a:p>
      </dgm:t>
    </dgm:pt>
    <dgm:pt modelId="{1501883E-6BB1-4BEE-A088-EC44011A7AD2}" type="sibTrans" cxnId="{B3C62974-2CA5-4704-BDA7-6A4828AA5181}">
      <dgm:prSet/>
      <dgm:spPr/>
      <dgm:t>
        <a:bodyPr/>
        <a:lstStyle/>
        <a:p>
          <a:endParaRPr lang="ru-RU"/>
        </a:p>
      </dgm:t>
    </dgm:pt>
    <dgm:pt modelId="{442B02D5-EA00-415C-A402-1B1BB33681FB}">
      <dgm:prSet custT="1"/>
      <dgm:spPr/>
      <dgm:t>
        <a:bodyPr/>
        <a:lstStyle/>
        <a:p>
          <a:r>
            <a:rPr lang="ru-RU" sz="1800" dirty="0" smtClean="0">
              <a:solidFill>
                <a:schemeClr val="bg1"/>
              </a:solidFill>
              <a:latin typeface="+mj-lt"/>
            </a:rPr>
            <a:t>Размещение разработанных материалов            </a:t>
          </a:r>
          <a:r>
            <a:rPr lang="ru-RU" sz="1600" dirty="0" smtClean="0">
              <a:solidFill>
                <a:schemeClr val="bg1"/>
              </a:solidFill>
              <a:latin typeface="+mj-lt"/>
            </a:rPr>
            <a:t>в</a:t>
          </a:r>
          <a:r>
            <a:rPr lang="ru-RU" sz="1800" dirty="0" smtClean="0">
              <a:solidFill>
                <a:schemeClr val="bg1"/>
              </a:solidFill>
              <a:latin typeface="+mj-lt"/>
            </a:rPr>
            <a:t> </a:t>
          </a:r>
          <a:r>
            <a:rPr lang="ru-RU" sz="1600" dirty="0" smtClean="0">
              <a:solidFill>
                <a:schemeClr val="bg1"/>
              </a:solidFill>
              <a:latin typeface="+mj-lt"/>
            </a:rPr>
            <a:t>раздел</a:t>
          </a:r>
          <a:r>
            <a:rPr lang="ru-RU" sz="1800" dirty="0" smtClean="0">
              <a:solidFill>
                <a:schemeClr val="bg1"/>
              </a:solidFill>
              <a:latin typeface="+mj-lt"/>
            </a:rPr>
            <a:t> </a:t>
          </a:r>
          <a:r>
            <a:rPr lang="ru-RU" sz="1600" dirty="0" smtClean="0">
              <a:solidFill>
                <a:schemeClr val="bg1"/>
              </a:solidFill>
              <a:latin typeface="+mj-lt"/>
            </a:rPr>
            <a:t>«Инновационная деятельность» официального сайта учреждения  </a:t>
          </a:r>
          <a:endParaRPr lang="ru-RU" sz="1800" dirty="0">
            <a:solidFill>
              <a:schemeClr val="bg1"/>
            </a:solidFill>
            <a:latin typeface="+mj-lt"/>
          </a:endParaRPr>
        </a:p>
      </dgm:t>
    </dgm:pt>
    <dgm:pt modelId="{D62F6C3F-A5BB-4BB6-B7DF-4D64DF809903}" type="parTrans" cxnId="{AA0A4191-9871-4671-ACC5-7AB1709DFFBE}">
      <dgm:prSet/>
      <dgm:spPr/>
      <dgm:t>
        <a:bodyPr/>
        <a:lstStyle/>
        <a:p>
          <a:endParaRPr lang="ru-RU"/>
        </a:p>
      </dgm:t>
    </dgm:pt>
    <dgm:pt modelId="{3EF94B3A-E139-4E78-9A18-CE6108DEAD2C}" type="sibTrans" cxnId="{AA0A4191-9871-4671-ACC5-7AB1709DFFBE}">
      <dgm:prSet/>
      <dgm:spPr/>
      <dgm:t>
        <a:bodyPr/>
        <a:lstStyle/>
        <a:p>
          <a:endParaRPr lang="ru-RU"/>
        </a:p>
      </dgm:t>
    </dgm:pt>
    <dgm:pt modelId="{319655D9-7F34-427D-9406-9BE4C68970E1}" type="pres">
      <dgm:prSet presAssocID="{0EA49ADC-FC3E-4941-9CE4-03C6E84967E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F2074D-1402-4FEA-85F6-5047C4844FED}" type="pres">
      <dgm:prSet presAssocID="{0EA49ADC-FC3E-4941-9CE4-03C6E84967E8}" presName="diamond" presStyleLbl="bgShp" presStyleIdx="0" presStyleCnt="1" custScaleX="128133"/>
      <dgm:spPr/>
    </dgm:pt>
    <dgm:pt modelId="{6AB63433-3A17-4E50-8434-E97F7BDDEEEA}" type="pres">
      <dgm:prSet presAssocID="{0EA49ADC-FC3E-4941-9CE4-03C6E84967E8}" presName="quad1" presStyleLbl="node1" presStyleIdx="0" presStyleCnt="4" custScaleX="121262" custScaleY="103939" custLinFactNeighborX="-13676" custLinFactNeighborY="-70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6128D6-A9AB-4B36-816F-B3BCAD6F0FDE}" type="pres">
      <dgm:prSet presAssocID="{0EA49ADC-FC3E-4941-9CE4-03C6E84967E8}" presName="quad2" presStyleLbl="node1" presStyleIdx="1" presStyleCnt="4" custScaleX="121262" custScaleY="103939" custLinFactNeighborX="8410" custLinFactNeighborY="-69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C03436-28E8-41C4-BE66-6B163D12896B}" type="pres">
      <dgm:prSet presAssocID="{0EA49ADC-FC3E-4941-9CE4-03C6E84967E8}" presName="quad3" presStyleLbl="node1" presStyleIdx="2" presStyleCnt="4" custScaleX="125291" custScaleY="103939" custLinFactNeighborX="-11386" custLinFactNeighborY="50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B08B67-DC3F-4A9C-AE50-7CACDEE6F511}" type="pres">
      <dgm:prSet presAssocID="{0EA49ADC-FC3E-4941-9CE4-03C6E84967E8}" presName="quad4" presStyleLbl="node1" presStyleIdx="3" presStyleCnt="4" custScaleX="121262" custScaleY="103939" custLinFactNeighborX="11128" custLinFactNeighborY="57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C62974-2CA5-4704-BDA7-6A4828AA5181}" srcId="{0EA49ADC-FC3E-4941-9CE4-03C6E84967E8}" destId="{EA07AC13-2C4A-4405-AC33-F371F98A07C9}" srcOrd="2" destOrd="0" parTransId="{510557BC-B108-4830-AD3A-DE62CEB6F027}" sibTransId="{1501883E-6BB1-4BEE-A088-EC44011A7AD2}"/>
    <dgm:cxn modelId="{4A531BBB-45A0-45ED-BCF7-CA14C50071D6}" type="presOf" srcId="{0C447567-4734-46A6-8214-08ACFF2E8F63}" destId="{6AB63433-3A17-4E50-8434-E97F7BDDEEEA}" srcOrd="0" destOrd="0" presId="urn:microsoft.com/office/officeart/2005/8/layout/matrix3"/>
    <dgm:cxn modelId="{AA0A4191-9871-4671-ACC5-7AB1709DFFBE}" srcId="{0EA49ADC-FC3E-4941-9CE4-03C6E84967E8}" destId="{442B02D5-EA00-415C-A402-1B1BB33681FB}" srcOrd="3" destOrd="0" parTransId="{D62F6C3F-A5BB-4BB6-B7DF-4D64DF809903}" sibTransId="{3EF94B3A-E139-4E78-9A18-CE6108DEAD2C}"/>
    <dgm:cxn modelId="{73E6544F-7FE0-4CE3-848B-238695AEF516}" type="presOf" srcId="{4604EC46-6247-42FE-A385-791C16CA8590}" destId="{E86128D6-A9AB-4B36-816F-B3BCAD6F0FDE}" srcOrd="0" destOrd="0" presId="urn:microsoft.com/office/officeart/2005/8/layout/matrix3"/>
    <dgm:cxn modelId="{12FDAD12-4630-4B6C-96A6-B5BF5ECF9228}" type="presOf" srcId="{EA07AC13-2C4A-4405-AC33-F371F98A07C9}" destId="{17C03436-28E8-41C4-BE66-6B163D12896B}" srcOrd="0" destOrd="0" presId="urn:microsoft.com/office/officeart/2005/8/layout/matrix3"/>
    <dgm:cxn modelId="{85502A56-A768-4A4E-8454-2B36C05326B9}" type="presOf" srcId="{442B02D5-EA00-415C-A402-1B1BB33681FB}" destId="{36B08B67-DC3F-4A9C-AE50-7CACDEE6F511}" srcOrd="0" destOrd="0" presId="urn:microsoft.com/office/officeart/2005/8/layout/matrix3"/>
    <dgm:cxn modelId="{33B09499-E2C5-4D94-8812-72EC40C29141}" srcId="{0EA49ADC-FC3E-4941-9CE4-03C6E84967E8}" destId="{0C447567-4734-46A6-8214-08ACFF2E8F63}" srcOrd="0" destOrd="0" parTransId="{C566B111-D8D5-44DA-A77F-79884BEF5751}" sibTransId="{928E53D9-3445-4FAA-B3D1-941F4E8F5DE8}"/>
    <dgm:cxn modelId="{6C276F7C-52D1-40DC-BB36-3ABD4D29796B}" srcId="{0EA49ADC-FC3E-4941-9CE4-03C6E84967E8}" destId="{4604EC46-6247-42FE-A385-791C16CA8590}" srcOrd="1" destOrd="0" parTransId="{B2F57676-B152-4B07-AE1F-9D8E25CBFDD3}" sibTransId="{5DF2C5EA-42F0-4B29-8FC6-FE5308E9BD8E}"/>
    <dgm:cxn modelId="{5E830E7E-7758-40B9-95AE-C3447EDDAD68}" type="presOf" srcId="{0EA49ADC-FC3E-4941-9CE4-03C6E84967E8}" destId="{319655D9-7F34-427D-9406-9BE4C68970E1}" srcOrd="0" destOrd="0" presId="urn:microsoft.com/office/officeart/2005/8/layout/matrix3"/>
    <dgm:cxn modelId="{A2DFFEEB-4DC7-4D56-8DCA-E82248DF0897}" type="presParOf" srcId="{319655D9-7F34-427D-9406-9BE4C68970E1}" destId="{24F2074D-1402-4FEA-85F6-5047C4844FED}" srcOrd="0" destOrd="0" presId="urn:microsoft.com/office/officeart/2005/8/layout/matrix3"/>
    <dgm:cxn modelId="{BE0ED270-A994-4721-9013-5E158F2D5E0B}" type="presParOf" srcId="{319655D9-7F34-427D-9406-9BE4C68970E1}" destId="{6AB63433-3A17-4E50-8434-E97F7BDDEEEA}" srcOrd="1" destOrd="0" presId="urn:microsoft.com/office/officeart/2005/8/layout/matrix3"/>
    <dgm:cxn modelId="{6472B664-B404-4BC9-9D40-6D045F11C040}" type="presParOf" srcId="{319655D9-7F34-427D-9406-9BE4C68970E1}" destId="{E86128D6-A9AB-4B36-816F-B3BCAD6F0FDE}" srcOrd="2" destOrd="0" presId="urn:microsoft.com/office/officeart/2005/8/layout/matrix3"/>
    <dgm:cxn modelId="{B135D294-190C-44C7-BD57-B156EB86EFDD}" type="presParOf" srcId="{319655D9-7F34-427D-9406-9BE4C68970E1}" destId="{17C03436-28E8-41C4-BE66-6B163D12896B}" srcOrd="3" destOrd="0" presId="urn:microsoft.com/office/officeart/2005/8/layout/matrix3"/>
    <dgm:cxn modelId="{0067FF6C-9B00-4F91-BE49-62ECE0607A5C}" type="presParOf" srcId="{319655D9-7F34-427D-9406-9BE4C68970E1}" destId="{36B08B67-DC3F-4A9C-AE50-7CACDEE6F51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678744-9D01-4265-AB88-D042142DD7D4}">
      <dsp:nvSpPr>
        <dsp:cNvPr id="0" name=""/>
        <dsp:cNvSpPr/>
      </dsp:nvSpPr>
      <dsp:spPr>
        <a:xfrm>
          <a:off x="0" y="0"/>
          <a:ext cx="6320738" cy="8106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p3d extrusionH="28000" prstMaterial="matte"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i="1" kern="1200" dirty="0" smtClean="0">
              <a:solidFill>
                <a:schemeClr val="tx2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Единство</a:t>
          </a:r>
          <a:endParaRPr lang="ru-RU" sz="2300" i="1" kern="1200" dirty="0">
            <a:solidFill>
              <a:schemeClr val="tx2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sp:txBody>
      <dsp:txXfrm>
        <a:off x="0" y="0"/>
        <a:ext cx="5398647" cy="810629"/>
      </dsp:txXfrm>
    </dsp:sp>
    <dsp:sp modelId="{85625099-11FC-451F-882C-8668B6FE6054}">
      <dsp:nvSpPr>
        <dsp:cNvPr id="0" name=""/>
        <dsp:cNvSpPr/>
      </dsp:nvSpPr>
      <dsp:spPr>
        <a:xfrm>
          <a:off x="472003" y="923217"/>
          <a:ext cx="6320738" cy="8106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p3d extrusionH="28000" prstMaterial="matte"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i="1" kern="1200" dirty="0" smtClean="0">
              <a:solidFill>
                <a:schemeClr val="tx2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Открытос</a:t>
          </a:r>
          <a:r>
            <a:rPr lang="ru-RU" sz="2300" i="1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ть</a:t>
          </a:r>
          <a:endParaRPr lang="ru-RU" sz="2300" i="1" kern="1200" dirty="0">
            <a:solidFill>
              <a:schemeClr val="tx2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sp:txBody>
      <dsp:txXfrm>
        <a:off x="472003" y="923217"/>
        <a:ext cx="5321825" cy="810629"/>
      </dsp:txXfrm>
    </dsp:sp>
    <dsp:sp modelId="{07DCCA95-517A-4DA8-A147-C6BC80BB89C6}">
      <dsp:nvSpPr>
        <dsp:cNvPr id="0" name=""/>
        <dsp:cNvSpPr/>
      </dsp:nvSpPr>
      <dsp:spPr>
        <a:xfrm>
          <a:off x="944006" y="1846434"/>
          <a:ext cx="6320738" cy="8106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p3d extrusionH="28000" prstMaterial="matte"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i="1" kern="1200" dirty="0" smtClean="0">
              <a:solidFill>
                <a:schemeClr val="tx2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Целесообразность</a:t>
          </a:r>
          <a:endParaRPr lang="ru-RU" sz="2300" i="1" kern="1200" dirty="0">
            <a:solidFill>
              <a:schemeClr val="tx2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sp:txBody>
      <dsp:txXfrm>
        <a:off x="944006" y="1846434"/>
        <a:ext cx="5321825" cy="810629"/>
      </dsp:txXfrm>
    </dsp:sp>
    <dsp:sp modelId="{4E83CD41-CA6F-4585-8259-B67E3DAF6AB4}">
      <dsp:nvSpPr>
        <dsp:cNvPr id="0" name=""/>
        <dsp:cNvSpPr/>
      </dsp:nvSpPr>
      <dsp:spPr>
        <a:xfrm>
          <a:off x="1416009" y="2769651"/>
          <a:ext cx="6320738" cy="8106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p3d extrusionH="28000" prstMaterial="matte"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i="1" kern="1200" dirty="0" smtClean="0">
              <a:solidFill>
                <a:schemeClr val="tx2">
                  <a:lumMod val="50000"/>
                </a:schemeClr>
              </a:solidFill>
              <a:latin typeface="+mj-lt"/>
            </a:rPr>
            <a:t>Доступность</a:t>
          </a:r>
          <a:endParaRPr lang="ru-RU" sz="2300" i="1" kern="1200" dirty="0">
            <a:solidFill>
              <a:schemeClr val="tx2">
                <a:lumMod val="50000"/>
              </a:schemeClr>
            </a:solidFill>
            <a:latin typeface="+mj-lt"/>
          </a:endParaRPr>
        </a:p>
      </dsp:txBody>
      <dsp:txXfrm>
        <a:off x="1416009" y="2769651"/>
        <a:ext cx="5321825" cy="810629"/>
      </dsp:txXfrm>
    </dsp:sp>
    <dsp:sp modelId="{D5547B87-7A8B-4DD3-A9E5-510BDFE5CC0B}">
      <dsp:nvSpPr>
        <dsp:cNvPr id="0" name=""/>
        <dsp:cNvSpPr/>
      </dsp:nvSpPr>
      <dsp:spPr>
        <a:xfrm>
          <a:off x="1888012" y="3692868"/>
          <a:ext cx="6320738" cy="8106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p3d extrusionH="28000" prstMaterial="matte"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0" u="none" kern="1200" dirty="0" smtClean="0">
              <a:solidFill>
                <a:schemeClr val="tx2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Принципы реализации проекта</a:t>
          </a:r>
          <a:endParaRPr lang="ru-RU" sz="2300" i="1" kern="1200" dirty="0">
            <a:solidFill>
              <a:schemeClr val="tx2">
                <a:lumMod val="50000"/>
              </a:schemeClr>
            </a:solidFill>
            <a:latin typeface="+mj-lt"/>
          </a:endParaRPr>
        </a:p>
      </dsp:txBody>
      <dsp:txXfrm>
        <a:off x="1888012" y="3692868"/>
        <a:ext cx="5321825" cy="810629"/>
      </dsp:txXfrm>
    </dsp:sp>
    <dsp:sp modelId="{EC52D271-89A2-467B-ACC3-D08C5BFD4D4D}">
      <dsp:nvSpPr>
        <dsp:cNvPr id="0" name=""/>
        <dsp:cNvSpPr/>
      </dsp:nvSpPr>
      <dsp:spPr>
        <a:xfrm>
          <a:off x="5793829" y="592209"/>
          <a:ext cx="526909" cy="52690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>
              <a:lumMod val="10000"/>
              <a:alpha val="90000"/>
            </a:schemeClr>
          </a:solidFill>
          <a:prstDash val="solid"/>
        </a:ln>
        <a:effectLst/>
        <a:sp3d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5793829" y="592209"/>
        <a:ext cx="526909" cy="526909"/>
      </dsp:txXfrm>
    </dsp:sp>
    <dsp:sp modelId="{EE3D053F-B295-4C25-B5E1-BC33EB9BCEFD}">
      <dsp:nvSpPr>
        <dsp:cNvPr id="0" name=""/>
        <dsp:cNvSpPr/>
      </dsp:nvSpPr>
      <dsp:spPr>
        <a:xfrm>
          <a:off x="6265832" y="1515427"/>
          <a:ext cx="526909" cy="52690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>
              <a:lumMod val="10000"/>
              <a:alpha val="90000"/>
            </a:schemeClr>
          </a:solidFill>
          <a:prstDash val="solid"/>
        </a:ln>
        <a:effectLst/>
        <a:sp3d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6265832" y="1515427"/>
        <a:ext cx="526909" cy="526909"/>
      </dsp:txXfrm>
    </dsp:sp>
    <dsp:sp modelId="{3441923D-1975-4683-BC90-C0936D3691C1}">
      <dsp:nvSpPr>
        <dsp:cNvPr id="0" name=""/>
        <dsp:cNvSpPr/>
      </dsp:nvSpPr>
      <dsp:spPr>
        <a:xfrm>
          <a:off x="6737835" y="2425133"/>
          <a:ext cx="526909" cy="52690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>
              <a:lumMod val="10000"/>
              <a:alpha val="90000"/>
            </a:schemeClr>
          </a:solidFill>
          <a:prstDash val="solid"/>
        </a:ln>
        <a:effectLst/>
        <a:sp3d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6737835" y="2425133"/>
        <a:ext cx="526909" cy="526909"/>
      </dsp:txXfrm>
    </dsp:sp>
    <dsp:sp modelId="{1760A7ED-C34B-442E-8D4E-E7DA80AA0426}">
      <dsp:nvSpPr>
        <dsp:cNvPr id="0" name=""/>
        <dsp:cNvSpPr/>
      </dsp:nvSpPr>
      <dsp:spPr>
        <a:xfrm>
          <a:off x="7209838" y="3357357"/>
          <a:ext cx="526909" cy="52690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>
              <a:lumMod val="10000"/>
              <a:alpha val="90000"/>
            </a:schemeClr>
          </a:solidFill>
          <a:prstDash val="solid"/>
        </a:ln>
        <a:effectLst/>
        <a:sp3d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7209838" y="3357357"/>
        <a:ext cx="526909" cy="52690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15B8A4-16AB-4234-9372-8CA49677BBE7}">
      <dsp:nvSpPr>
        <dsp:cNvPr id="0" name=""/>
        <dsp:cNvSpPr/>
      </dsp:nvSpPr>
      <dsp:spPr>
        <a:xfrm>
          <a:off x="1578009" y="332853"/>
          <a:ext cx="4020409" cy="1256377"/>
        </a:xfrm>
        <a:prstGeom prst="rect">
          <a:avLst/>
        </a:prstGeom>
        <a:solidFill>
          <a:schemeClr val="lt1">
            <a:alpha val="55000"/>
            <a:hueOff val="0"/>
            <a:satOff val="0"/>
            <a:lumOff val="0"/>
            <a:alphaOff val="0"/>
          </a:schemeClr>
        </a:solidFill>
        <a:ln w="28575">
          <a:solidFill>
            <a:srgbClr val="0070C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50987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j-lt"/>
            </a:rPr>
            <a:t>Цифровое поколение </a:t>
          </a:r>
          <a:endParaRPr lang="ru-RU" sz="2000" kern="1200" dirty="0">
            <a:latin typeface="+mj-lt"/>
          </a:endParaRPr>
        </a:p>
      </dsp:txBody>
      <dsp:txXfrm>
        <a:off x="1578009" y="332853"/>
        <a:ext cx="4020409" cy="1256377"/>
      </dsp:txXfrm>
    </dsp:sp>
    <dsp:sp modelId="{E3BD9E18-8CDA-4C8A-BC26-8017E7045FAC}">
      <dsp:nvSpPr>
        <dsp:cNvPr id="0" name=""/>
        <dsp:cNvSpPr/>
      </dsp:nvSpPr>
      <dsp:spPr>
        <a:xfrm>
          <a:off x="671134" y="332462"/>
          <a:ext cx="1432806" cy="1293155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BEBA8EAE-BF5A-486C-A8C5-ECC9F3942E4B}">
                <a14:imgProps xmlns="" xmlns:a14="http://schemas.microsoft.com/office/drawing/2010/main">
                  <a14:imgLayer r:embed="rId2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57150">
          <a:solidFill>
            <a:schemeClr val="bg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35280DF-2C27-4289-AD4E-6E0D4D43A183}">
      <dsp:nvSpPr>
        <dsp:cNvPr id="0" name=""/>
        <dsp:cNvSpPr/>
      </dsp:nvSpPr>
      <dsp:spPr>
        <a:xfrm>
          <a:off x="1595532" y="1923549"/>
          <a:ext cx="4020409" cy="1256377"/>
        </a:xfrm>
        <a:prstGeom prst="rect">
          <a:avLst/>
        </a:prstGeom>
        <a:solidFill>
          <a:schemeClr val="lt1">
            <a:alpha val="55000"/>
            <a:hueOff val="0"/>
            <a:satOff val="0"/>
            <a:lumOff val="0"/>
            <a:alphaOff val="0"/>
          </a:schemeClr>
        </a:solidFill>
        <a:ln w="28575">
          <a:solidFill>
            <a:srgbClr val="0070C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50987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j-lt"/>
            </a:rPr>
            <a:t>Цифровые «умные» </a:t>
          </a:r>
          <a:r>
            <a:rPr lang="en-US" sz="2000" kern="1200" dirty="0" smtClean="0">
              <a:latin typeface="+mj-lt"/>
            </a:rPr>
            <a:t>SMART</a:t>
          </a:r>
          <a:r>
            <a:rPr lang="ru-RU" sz="2000" kern="1200" dirty="0" smtClean="0">
              <a:latin typeface="+mj-lt"/>
            </a:rPr>
            <a:t> технологии</a:t>
          </a:r>
          <a:endParaRPr lang="ru-RU" sz="2000" kern="1200" dirty="0">
            <a:latin typeface="+mj-lt"/>
          </a:endParaRPr>
        </a:p>
      </dsp:txBody>
      <dsp:txXfrm>
        <a:off x="1595532" y="1923549"/>
        <a:ext cx="4020409" cy="1256377"/>
      </dsp:txXfrm>
    </dsp:sp>
    <dsp:sp modelId="{E300F24E-E392-431F-A209-66DB1FD00911}">
      <dsp:nvSpPr>
        <dsp:cNvPr id="0" name=""/>
        <dsp:cNvSpPr/>
      </dsp:nvSpPr>
      <dsp:spPr>
        <a:xfrm>
          <a:off x="628889" y="1846058"/>
          <a:ext cx="1502899" cy="1337309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2D08660-CF05-4EF5-8C5E-925BBCF2201C}">
      <dsp:nvSpPr>
        <dsp:cNvPr id="0" name=""/>
        <dsp:cNvSpPr/>
      </dsp:nvSpPr>
      <dsp:spPr>
        <a:xfrm>
          <a:off x="1592463" y="3511773"/>
          <a:ext cx="4020409" cy="1256377"/>
        </a:xfrm>
        <a:prstGeom prst="rect">
          <a:avLst/>
        </a:prstGeom>
        <a:solidFill>
          <a:schemeClr val="lt1">
            <a:alpha val="55000"/>
            <a:hueOff val="0"/>
            <a:satOff val="0"/>
            <a:lumOff val="0"/>
            <a:alphaOff val="0"/>
          </a:schemeClr>
        </a:solidFill>
        <a:ln w="28575">
          <a:solidFill>
            <a:srgbClr val="0070C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50987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j-lt"/>
            </a:rPr>
            <a:t>Цифровая экономика и порождаемые ею новые требования к кадрам</a:t>
          </a:r>
          <a:endParaRPr lang="ru-RU" sz="2000" kern="1200" dirty="0">
            <a:latin typeface="+mj-lt"/>
          </a:endParaRPr>
        </a:p>
      </dsp:txBody>
      <dsp:txXfrm>
        <a:off x="1592463" y="3511773"/>
        <a:ext cx="4020409" cy="1256377"/>
      </dsp:txXfrm>
    </dsp:sp>
    <dsp:sp modelId="{8FE0DF66-B544-4C3F-9989-91C1D749DF10}">
      <dsp:nvSpPr>
        <dsp:cNvPr id="0" name=""/>
        <dsp:cNvSpPr/>
      </dsp:nvSpPr>
      <dsp:spPr>
        <a:xfrm>
          <a:off x="626497" y="3464788"/>
          <a:ext cx="1490622" cy="1332362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D35641-796C-4782-A600-A9D021FB6C34}">
      <dsp:nvSpPr>
        <dsp:cNvPr id="0" name=""/>
        <dsp:cNvSpPr/>
      </dsp:nvSpPr>
      <dsp:spPr>
        <a:xfrm>
          <a:off x="1264947" y="257"/>
          <a:ext cx="1790402" cy="895201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  <a:alpha val="90000"/>
          </a:schemeClr>
        </a:soli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66040" rIns="9906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b="1" kern="1200" dirty="0" smtClean="0">
              <a:solidFill>
                <a:srgbClr val="0070C0"/>
              </a:solidFill>
              <a:latin typeface="Georgia" panose="02040502050405020303" pitchFamily="18" charset="0"/>
            </a:rPr>
            <a:t>I</a:t>
          </a:r>
          <a:r>
            <a:rPr lang="ru-RU" sz="5200" b="1" kern="1200" dirty="0" smtClean="0">
              <a:solidFill>
                <a:srgbClr val="0070C0"/>
              </a:solidFill>
              <a:latin typeface="Georgia" panose="02040502050405020303" pitchFamily="18" charset="0"/>
            </a:rPr>
            <a:t> </a:t>
          </a:r>
          <a:endParaRPr lang="ru-RU" sz="5200" kern="1200" dirty="0">
            <a:solidFill>
              <a:srgbClr val="0070C0"/>
            </a:solidFill>
          </a:endParaRPr>
        </a:p>
      </dsp:txBody>
      <dsp:txXfrm>
        <a:off x="1264947" y="257"/>
        <a:ext cx="1790402" cy="895201"/>
      </dsp:txXfrm>
    </dsp:sp>
    <dsp:sp modelId="{9EB13D28-3320-4B9C-8586-C1F27376E106}">
      <dsp:nvSpPr>
        <dsp:cNvPr id="0" name=""/>
        <dsp:cNvSpPr/>
      </dsp:nvSpPr>
      <dsp:spPr>
        <a:xfrm>
          <a:off x="1443988" y="895458"/>
          <a:ext cx="179040" cy="714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4724"/>
              </a:lnTo>
              <a:lnTo>
                <a:pt x="179040" y="714724"/>
              </a:lnTo>
            </a:path>
          </a:pathLst>
        </a:custGeom>
        <a:noFill/>
        <a:ln w="1905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E48A44-2B93-4879-A8F1-E06544A26E36}">
      <dsp:nvSpPr>
        <dsp:cNvPr id="0" name=""/>
        <dsp:cNvSpPr/>
      </dsp:nvSpPr>
      <dsp:spPr>
        <a:xfrm>
          <a:off x="1623028" y="1119258"/>
          <a:ext cx="1602023" cy="9818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+mj-lt"/>
            </a:rPr>
            <a:t>Проектные группы ДОУ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+mj-lt"/>
            </a:rPr>
            <a:t> «Ростов - 1»</a:t>
          </a:r>
          <a:endParaRPr lang="ru-RU" sz="1400" b="0" kern="1200" dirty="0">
            <a:latin typeface="+mj-lt"/>
          </a:endParaRPr>
        </a:p>
      </dsp:txBody>
      <dsp:txXfrm>
        <a:off x="1623028" y="1119258"/>
        <a:ext cx="1602023" cy="981847"/>
      </dsp:txXfrm>
    </dsp:sp>
    <dsp:sp modelId="{17106801-0718-4409-9BA7-641597276039}">
      <dsp:nvSpPr>
        <dsp:cNvPr id="0" name=""/>
        <dsp:cNvSpPr/>
      </dsp:nvSpPr>
      <dsp:spPr>
        <a:xfrm>
          <a:off x="1443988" y="895458"/>
          <a:ext cx="179040" cy="18770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7048"/>
              </a:lnTo>
              <a:lnTo>
                <a:pt x="179040" y="1877048"/>
              </a:lnTo>
            </a:path>
          </a:pathLst>
        </a:custGeom>
        <a:noFill/>
        <a:ln w="1905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02AA47-81DF-442E-A8F3-C0F62A4F305F}">
      <dsp:nvSpPr>
        <dsp:cNvPr id="0" name=""/>
        <dsp:cNvSpPr/>
      </dsp:nvSpPr>
      <dsp:spPr>
        <a:xfrm>
          <a:off x="1623028" y="2324906"/>
          <a:ext cx="1602023" cy="8952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+mj-lt"/>
            </a:rPr>
            <a:t>Банк ресурсов</a:t>
          </a:r>
        </a:p>
      </dsp:txBody>
      <dsp:txXfrm>
        <a:off x="1623028" y="2324906"/>
        <a:ext cx="1602023" cy="895201"/>
      </dsp:txXfrm>
    </dsp:sp>
    <dsp:sp modelId="{FA2FC3BB-00D6-455C-9C32-97288215B305}">
      <dsp:nvSpPr>
        <dsp:cNvPr id="0" name=""/>
        <dsp:cNvSpPr/>
      </dsp:nvSpPr>
      <dsp:spPr>
        <a:xfrm>
          <a:off x="1443988" y="895458"/>
          <a:ext cx="179040" cy="2996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6050"/>
              </a:lnTo>
              <a:lnTo>
                <a:pt x="179040" y="2996050"/>
              </a:lnTo>
            </a:path>
          </a:pathLst>
        </a:custGeom>
        <a:noFill/>
        <a:ln w="1905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A6D8D-04A2-4332-9F6C-FA8BF2F68F82}">
      <dsp:nvSpPr>
        <dsp:cNvPr id="0" name=""/>
        <dsp:cNvSpPr/>
      </dsp:nvSpPr>
      <dsp:spPr>
        <a:xfrm>
          <a:off x="1623028" y="3443908"/>
          <a:ext cx="1602023" cy="8952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+mj-lt"/>
            </a:rPr>
            <a:t>Размещение информации на сайтах ДОУ</a:t>
          </a:r>
        </a:p>
      </dsp:txBody>
      <dsp:txXfrm>
        <a:off x="1623028" y="3443908"/>
        <a:ext cx="1602023" cy="895201"/>
      </dsp:txXfrm>
    </dsp:sp>
    <dsp:sp modelId="{DA112012-B19F-4C39-8F1A-E1BB138C66C6}">
      <dsp:nvSpPr>
        <dsp:cNvPr id="0" name=""/>
        <dsp:cNvSpPr/>
      </dsp:nvSpPr>
      <dsp:spPr>
        <a:xfrm>
          <a:off x="3502950" y="257"/>
          <a:ext cx="1790402" cy="895201"/>
        </a:xfrm>
        <a:prstGeom prst="roundRect">
          <a:avLst>
            <a:gd name="adj" fmla="val 10000"/>
          </a:avLst>
        </a:prstGeom>
        <a:solidFill>
          <a:srgbClr val="ECF5FA">
            <a:alpha val="70000"/>
          </a:srgbClr>
        </a:soli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66040" rIns="9906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b="1" kern="1200" dirty="0" smtClean="0">
              <a:solidFill>
                <a:srgbClr val="0070C0"/>
              </a:solidFill>
              <a:latin typeface="Georgia" panose="02040502050405020303" pitchFamily="18" charset="0"/>
            </a:rPr>
            <a:t>II</a:t>
          </a:r>
          <a:endParaRPr lang="ru-RU" sz="5200" kern="1200" dirty="0">
            <a:solidFill>
              <a:srgbClr val="0070C0"/>
            </a:solidFill>
          </a:endParaRPr>
        </a:p>
      </dsp:txBody>
      <dsp:txXfrm>
        <a:off x="3502950" y="257"/>
        <a:ext cx="1790402" cy="895201"/>
      </dsp:txXfrm>
    </dsp:sp>
    <dsp:sp modelId="{3D7E4631-D5CC-4282-B1A8-166125ACB833}">
      <dsp:nvSpPr>
        <dsp:cNvPr id="0" name=""/>
        <dsp:cNvSpPr/>
      </dsp:nvSpPr>
      <dsp:spPr>
        <a:xfrm>
          <a:off x="3681990" y="895458"/>
          <a:ext cx="179040" cy="1241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1071"/>
              </a:lnTo>
              <a:lnTo>
                <a:pt x="179040" y="1241071"/>
              </a:lnTo>
            </a:path>
          </a:pathLst>
        </a:custGeom>
        <a:noFill/>
        <a:ln w="1905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A33F2C-A89C-483E-A65F-61A4F6874530}">
      <dsp:nvSpPr>
        <dsp:cNvPr id="0" name=""/>
        <dsp:cNvSpPr/>
      </dsp:nvSpPr>
      <dsp:spPr>
        <a:xfrm>
          <a:off x="3861031" y="1119258"/>
          <a:ext cx="1635768" cy="20345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Проектирование  комплекта методических и дидактических  материалов по использованию цифровых ресурсов ДОУ «РОСТОВ -1».</a:t>
          </a:r>
          <a:r>
            <a:rPr lang="ru-RU" sz="1400" b="1" kern="1200" dirty="0" smtClean="0">
              <a:latin typeface="Arial Narrow" panose="020B0606020202030204" pitchFamily="34" charset="0"/>
            </a:rPr>
            <a:t> </a:t>
          </a:r>
          <a:endParaRPr lang="ru-RU" sz="1400" kern="1200" dirty="0"/>
        </a:p>
      </dsp:txBody>
      <dsp:txXfrm>
        <a:off x="3861031" y="1119258"/>
        <a:ext cx="1635768" cy="2034541"/>
      </dsp:txXfrm>
    </dsp:sp>
    <dsp:sp modelId="{8FD38606-9675-4BE8-BB73-E4B416289419}">
      <dsp:nvSpPr>
        <dsp:cNvPr id="0" name=""/>
        <dsp:cNvSpPr/>
      </dsp:nvSpPr>
      <dsp:spPr>
        <a:xfrm>
          <a:off x="5740953" y="257"/>
          <a:ext cx="1790402" cy="895201"/>
        </a:xfrm>
        <a:prstGeom prst="roundRect">
          <a:avLst>
            <a:gd name="adj" fmla="val 10000"/>
          </a:avLst>
        </a:prstGeom>
        <a:solidFill>
          <a:srgbClr val="FFFFFF">
            <a:alpha val="49804"/>
          </a:srgbClr>
        </a:soli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66040" rIns="9906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b="1" kern="1200" dirty="0" smtClean="0">
              <a:solidFill>
                <a:srgbClr val="0070C0"/>
              </a:solidFill>
              <a:latin typeface="Georgia" panose="02040502050405020303" pitchFamily="18" charset="0"/>
            </a:rPr>
            <a:t>III</a:t>
          </a:r>
          <a:endParaRPr lang="ru-RU" sz="5200" kern="1200" dirty="0">
            <a:solidFill>
              <a:srgbClr val="0070C0"/>
            </a:solidFill>
          </a:endParaRPr>
        </a:p>
      </dsp:txBody>
      <dsp:txXfrm>
        <a:off x="5740953" y="257"/>
        <a:ext cx="1790402" cy="895201"/>
      </dsp:txXfrm>
    </dsp:sp>
    <dsp:sp modelId="{3DBE53EE-D4F9-414F-911A-3855CA14F2AA}">
      <dsp:nvSpPr>
        <dsp:cNvPr id="0" name=""/>
        <dsp:cNvSpPr/>
      </dsp:nvSpPr>
      <dsp:spPr>
        <a:xfrm>
          <a:off x="5919993" y="895458"/>
          <a:ext cx="179040" cy="7412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1284"/>
              </a:lnTo>
              <a:lnTo>
                <a:pt x="179040" y="741284"/>
              </a:lnTo>
            </a:path>
          </a:pathLst>
        </a:custGeom>
        <a:noFill/>
        <a:ln w="1905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0413C2-6C72-4ECC-8DC8-B6EF3B35C2F5}">
      <dsp:nvSpPr>
        <dsp:cNvPr id="0" name=""/>
        <dsp:cNvSpPr/>
      </dsp:nvSpPr>
      <dsp:spPr>
        <a:xfrm>
          <a:off x="6099034" y="1119258"/>
          <a:ext cx="1780018" cy="1034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Апробация разработанных методических и дидактических  материалов</a:t>
          </a:r>
          <a:endParaRPr lang="ru-RU" sz="1400" kern="1200" dirty="0"/>
        </a:p>
      </dsp:txBody>
      <dsp:txXfrm>
        <a:off x="6099034" y="1119258"/>
        <a:ext cx="1780018" cy="1034968"/>
      </dsp:txXfrm>
    </dsp:sp>
    <dsp:sp modelId="{6C86FBA3-6B19-4CCF-B281-8CA0FE448DBB}">
      <dsp:nvSpPr>
        <dsp:cNvPr id="0" name=""/>
        <dsp:cNvSpPr/>
      </dsp:nvSpPr>
      <dsp:spPr>
        <a:xfrm>
          <a:off x="5919993" y="895458"/>
          <a:ext cx="179040" cy="1930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0170"/>
              </a:lnTo>
              <a:lnTo>
                <a:pt x="179040" y="1930170"/>
              </a:lnTo>
            </a:path>
          </a:pathLst>
        </a:custGeom>
        <a:noFill/>
        <a:ln w="1905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0C454C-995B-4F2B-B937-F70641A21676}">
      <dsp:nvSpPr>
        <dsp:cNvPr id="0" name=""/>
        <dsp:cNvSpPr/>
      </dsp:nvSpPr>
      <dsp:spPr>
        <a:xfrm>
          <a:off x="6099034" y="2378028"/>
          <a:ext cx="1780018" cy="8952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Диссеминация инновационного опыта</a:t>
          </a:r>
          <a:endParaRPr lang="ru-RU" sz="1400" kern="1200" dirty="0"/>
        </a:p>
      </dsp:txBody>
      <dsp:txXfrm>
        <a:off x="6099034" y="2378028"/>
        <a:ext cx="1780018" cy="895201"/>
      </dsp:txXfrm>
    </dsp:sp>
    <dsp:sp modelId="{EADB68F1-62F8-41D9-B14D-169F46CC6F3A}">
      <dsp:nvSpPr>
        <dsp:cNvPr id="0" name=""/>
        <dsp:cNvSpPr/>
      </dsp:nvSpPr>
      <dsp:spPr>
        <a:xfrm>
          <a:off x="5919993" y="895458"/>
          <a:ext cx="179040" cy="30491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9171"/>
              </a:lnTo>
              <a:lnTo>
                <a:pt x="179040" y="3049171"/>
              </a:lnTo>
            </a:path>
          </a:pathLst>
        </a:custGeom>
        <a:noFill/>
        <a:ln w="1905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CF1D85-0982-4C97-B5B0-961C405CD0CF}">
      <dsp:nvSpPr>
        <dsp:cNvPr id="0" name=""/>
        <dsp:cNvSpPr/>
      </dsp:nvSpPr>
      <dsp:spPr>
        <a:xfrm>
          <a:off x="6099034" y="3497029"/>
          <a:ext cx="1780018" cy="8952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Анализ и оценка результативности и эффективности проекта</a:t>
          </a:r>
          <a:endParaRPr lang="ru-RU" sz="1400" kern="1200" dirty="0"/>
        </a:p>
      </dsp:txBody>
      <dsp:txXfrm>
        <a:off x="6099034" y="3497029"/>
        <a:ext cx="1780018" cy="89520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F2074D-1402-4FEA-85F6-5047C4844FED}">
      <dsp:nvSpPr>
        <dsp:cNvPr id="0" name=""/>
        <dsp:cNvSpPr/>
      </dsp:nvSpPr>
      <dsp:spPr>
        <a:xfrm>
          <a:off x="893998" y="0"/>
          <a:ext cx="7104482" cy="5544616"/>
        </a:xfrm>
        <a:prstGeom prst="diamond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B63433-3A17-4E50-8434-E97F7BDDEEEA}">
      <dsp:nvSpPr>
        <dsp:cNvPr id="0" name=""/>
        <dsp:cNvSpPr/>
      </dsp:nvSpPr>
      <dsp:spPr>
        <a:xfrm>
          <a:off x="1675055" y="332046"/>
          <a:ext cx="2622169" cy="2247577"/>
        </a:xfrm>
        <a:prstGeom prst="roundRect">
          <a:avLst/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  <a:latin typeface="+mj-lt"/>
            </a:rPr>
            <a:t>Модель цифровой образовательной </a:t>
          </a:r>
          <a:r>
            <a:rPr lang="ru-RU" sz="2000" kern="1200" smtClean="0">
              <a:solidFill>
                <a:schemeClr val="bg1"/>
              </a:solidFill>
              <a:latin typeface="+mj-lt"/>
            </a:rPr>
            <a:t>среды дошкольного </a:t>
          </a:r>
          <a:r>
            <a:rPr lang="ru-RU" sz="2000" kern="1200" dirty="0" smtClean="0">
              <a:solidFill>
                <a:schemeClr val="bg1"/>
              </a:solidFill>
              <a:latin typeface="+mj-lt"/>
            </a:rPr>
            <a:t>учреждения</a:t>
          </a:r>
          <a:endParaRPr lang="ru-RU" sz="2000" kern="1200" dirty="0">
            <a:solidFill>
              <a:schemeClr val="bg1"/>
            </a:solidFill>
            <a:latin typeface="+mj-lt"/>
          </a:endParaRPr>
        </a:p>
      </dsp:txBody>
      <dsp:txXfrm>
        <a:off x="1675055" y="332046"/>
        <a:ext cx="2622169" cy="2247577"/>
      </dsp:txXfrm>
    </dsp:sp>
    <dsp:sp modelId="{E86128D6-A9AB-4B36-816F-B3BCAD6F0FDE}">
      <dsp:nvSpPr>
        <dsp:cNvPr id="0" name=""/>
        <dsp:cNvSpPr/>
      </dsp:nvSpPr>
      <dsp:spPr>
        <a:xfrm>
          <a:off x="4481381" y="334295"/>
          <a:ext cx="2622169" cy="2247577"/>
        </a:xfrm>
        <a:prstGeom prst="roundRect">
          <a:avLst/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  <a:latin typeface="+mj-lt"/>
            </a:rPr>
            <a:t>Сборник методических материалов и статей педагогов ДОУ «РОСТОВ -1»</a:t>
          </a:r>
          <a:endParaRPr lang="ru-RU" sz="1800" kern="1200" dirty="0">
            <a:solidFill>
              <a:schemeClr val="bg1"/>
            </a:solidFill>
            <a:latin typeface="+mj-lt"/>
          </a:endParaRPr>
        </a:p>
      </dsp:txBody>
      <dsp:txXfrm>
        <a:off x="4481381" y="334295"/>
        <a:ext cx="2622169" cy="2247577"/>
      </dsp:txXfrm>
    </dsp:sp>
    <dsp:sp modelId="{17C03436-28E8-41C4-BE66-6B163D12896B}">
      <dsp:nvSpPr>
        <dsp:cNvPr id="0" name=""/>
        <dsp:cNvSpPr/>
      </dsp:nvSpPr>
      <dsp:spPr>
        <a:xfrm>
          <a:off x="1681012" y="2922154"/>
          <a:ext cx="2709292" cy="2247577"/>
        </a:xfrm>
        <a:prstGeom prst="roundRect">
          <a:avLst/>
        </a:prstGeom>
        <a:solidFill>
          <a:schemeClr val="accent3">
            <a:shade val="80000"/>
            <a:hueOff val="204655"/>
            <a:satOff val="202"/>
            <a:lumOff val="16913"/>
            <a:alphaOff val="0"/>
          </a:schemeClr>
        </a:soli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  <a:latin typeface="+mj-lt"/>
            </a:rPr>
            <a:t>Кейс дидактических материалов -  электронных образовательных ресурсов</a:t>
          </a:r>
          <a:endParaRPr lang="ru-RU" sz="2000" kern="1200" dirty="0">
            <a:solidFill>
              <a:schemeClr val="bg1"/>
            </a:solidFill>
            <a:latin typeface="+mj-lt"/>
          </a:endParaRPr>
        </a:p>
      </dsp:txBody>
      <dsp:txXfrm>
        <a:off x="1681012" y="2922154"/>
        <a:ext cx="2709292" cy="2247577"/>
      </dsp:txXfrm>
    </dsp:sp>
    <dsp:sp modelId="{36B08B67-DC3F-4A9C-AE50-7CACDEE6F511}">
      <dsp:nvSpPr>
        <dsp:cNvPr id="0" name=""/>
        <dsp:cNvSpPr/>
      </dsp:nvSpPr>
      <dsp:spPr>
        <a:xfrm>
          <a:off x="4540155" y="2937010"/>
          <a:ext cx="2622169" cy="2247577"/>
        </a:xfrm>
        <a:prstGeom prst="roundRect">
          <a:avLst/>
        </a:prstGeom>
        <a:solidFill>
          <a:schemeClr val="accent3">
            <a:shade val="80000"/>
            <a:hueOff val="306982"/>
            <a:satOff val="303"/>
            <a:lumOff val="25369"/>
            <a:alphaOff val="0"/>
          </a:schemeClr>
        </a:soli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  <a:latin typeface="+mj-lt"/>
            </a:rPr>
            <a:t>Размещение разработанных материалов            </a:t>
          </a:r>
          <a:r>
            <a:rPr lang="ru-RU" sz="1600" kern="1200" dirty="0" smtClean="0">
              <a:solidFill>
                <a:schemeClr val="bg1"/>
              </a:solidFill>
              <a:latin typeface="+mj-lt"/>
            </a:rPr>
            <a:t>в</a:t>
          </a:r>
          <a:r>
            <a:rPr lang="ru-RU" sz="1800" kern="1200" dirty="0" smtClean="0">
              <a:solidFill>
                <a:schemeClr val="bg1"/>
              </a:solidFill>
              <a:latin typeface="+mj-lt"/>
            </a:rPr>
            <a:t> </a:t>
          </a:r>
          <a:r>
            <a:rPr lang="ru-RU" sz="1600" kern="1200" dirty="0" smtClean="0">
              <a:solidFill>
                <a:schemeClr val="bg1"/>
              </a:solidFill>
              <a:latin typeface="+mj-lt"/>
            </a:rPr>
            <a:t>раздел</a:t>
          </a:r>
          <a:r>
            <a:rPr lang="ru-RU" sz="1800" kern="1200" dirty="0" smtClean="0">
              <a:solidFill>
                <a:schemeClr val="bg1"/>
              </a:solidFill>
              <a:latin typeface="+mj-lt"/>
            </a:rPr>
            <a:t> </a:t>
          </a:r>
          <a:r>
            <a:rPr lang="ru-RU" sz="1600" kern="1200" dirty="0" smtClean="0">
              <a:solidFill>
                <a:schemeClr val="bg1"/>
              </a:solidFill>
              <a:latin typeface="+mj-lt"/>
            </a:rPr>
            <a:t>«Инновационная деятельность» официального сайта учреждения  </a:t>
          </a:r>
          <a:endParaRPr lang="ru-RU" sz="1800" kern="1200" dirty="0">
            <a:solidFill>
              <a:schemeClr val="bg1"/>
            </a:solidFill>
            <a:latin typeface="+mj-lt"/>
          </a:endParaRPr>
        </a:p>
      </dsp:txBody>
      <dsp:txXfrm>
        <a:off x="4540155" y="2937010"/>
        <a:ext cx="2622169" cy="2247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36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AC1BCA1-A4B0-45CC-A228-862BDADC2161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21582" cy="4936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8971" y="9377316"/>
            <a:ext cx="2921582" cy="49363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344A7CF-5726-4276-BC3E-02BFE890E0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808454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1" y="1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913C7DA-82BD-4F0D-83AE-3F2128D4F64D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1235075"/>
            <a:ext cx="444023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751220"/>
            <a:ext cx="539369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1" y="9377318"/>
            <a:ext cx="2921582" cy="49534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8A84807-2087-4E2E-BBAA-38A28F7ADE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5495552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A84807-2087-4E2E-BBAA-38A28F7ADECD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828417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0" fontAlgn="base" latinLnBrk="0" hangingPunct="0">
              <a:lnSpc>
                <a:spcPct val="115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A84807-2087-4E2E-BBAA-38A28F7ADECD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6668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ДЕТСКИЕ\Nezhniy\Nezhn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2420888"/>
            <a:ext cx="6622504" cy="125157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4005064"/>
            <a:ext cx="6400800" cy="11045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845475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67777-6A07-45DB-82D9-B3409BE131F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4135018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37586-EA34-4B90-90C3-A9F9E0211F7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8547274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1F03F8-4BB7-4263-8F70-A3364708507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7459197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4250BE-B5B6-416C-BD16-2FD58EAB116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6347667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C9DAB-1D3E-423E-AAB6-D4763D17E42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6283261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C9DAB-1D3E-423E-AAB6-D4763D17E42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9835907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C9DAB-1D3E-423E-AAB6-D4763D17E42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9978758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C9DAB-1D3E-423E-AAB6-D4763D17E42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5691700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C9DAB-1D3E-423E-AAB6-D4763D17E42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2711573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C9DAB-1D3E-423E-AAB6-D4763D17E42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1520082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15765658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3D420-2294-4F43-9C41-A67CA68F0BE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7909053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EE946C-098C-46F0-BD5A-3CBB150B7C9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1147069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ДЕТСКИЕ\Nezhniy\Nezhn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2420888"/>
            <a:ext cx="6622504" cy="125157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4005064"/>
            <a:ext cx="6400800" cy="11045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915995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16457288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3BB160-6628-4749-AE86-7440287BE13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3637494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D99359-4D50-41CC-8564-4BEBBFE1A1A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300520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F0DB84-9156-473B-83FD-49D409E6460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3778998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5938DC-64CC-4C77-905E-B93702A5420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0478153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BA39E-F745-4DE0-832A-4CB44E1EC8B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2051014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:\ProPowerPoint\Шаблоны\ДЕТСКИЕ\Nezhniy\NezhnySlid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6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412875"/>
            <a:ext cx="82296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0" y="6515100"/>
            <a:ext cx="1530350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>
                <a:solidFill>
                  <a:srgbClr val="BFBFBF"/>
                </a:solidFill>
                <a:latin typeface="Ariston" pitchFamily="66" charset="0"/>
                <a:cs typeface="Arial" pitchFamily="34" charset="0"/>
              </a:rPr>
              <a:t>ProPowerPoint.ru</a:t>
            </a:r>
            <a:endParaRPr lang="ru-RU" sz="1400">
              <a:solidFill>
                <a:srgbClr val="BFBFBF"/>
              </a:solidFill>
              <a:latin typeface="Ariston" pitchFamily="66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27" r:id="rId1"/>
    <p:sldLayoutId id="2147484819" r:id="rId2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ДЕТСКИЕ\Nezhniy\NezhnySlid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100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412875"/>
            <a:ext cx="82296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0" y="6515100"/>
            <a:ext cx="1530350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>
                <a:solidFill>
                  <a:srgbClr val="BFBFBF"/>
                </a:solidFill>
                <a:latin typeface="Ariston" pitchFamily="66" charset="0"/>
                <a:cs typeface="Arial" pitchFamily="34" charset="0"/>
              </a:rPr>
              <a:t>ProPowerPoint.ru</a:t>
            </a:r>
            <a:endParaRPr lang="ru-RU" sz="1400">
              <a:solidFill>
                <a:srgbClr val="BFBFBF"/>
              </a:solidFill>
              <a:latin typeface="Ariston" pitchFamily="66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28" r:id="rId1"/>
    <p:sldLayoutId id="2147484820" r:id="rId2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528356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848" r:id="rId1"/>
    <p:sldLayoutId id="2147484849" r:id="rId2"/>
    <p:sldLayoutId id="2147484850" r:id="rId3"/>
    <p:sldLayoutId id="2147484851" r:id="rId4"/>
    <p:sldLayoutId id="2147484852" r:id="rId5"/>
    <p:sldLayoutId id="2147484853" r:id="rId6"/>
    <p:sldLayoutId id="2147484854" r:id="rId7"/>
    <p:sldLayoutId id="2147484855" r:id="rId8"/>
    <p:sldLayoutId id="2147484856" r:id="rId9"/>
    <p:sldLayoutId id="2147484857" r:id="rId10"/>
    <p:sldLayoutId id="2147484858" r:id="rId11"/>
    <p:sldLayoutId id="2147484859" r:id="rId12"/>
    <p:sldLayoutId id="2147484860" r:id="rId13"/>
    <p:sldLayoutId id="2147484861" r:id="rId14"/>
    <p:sldLayoutId id="2147484862" r:id="rId15"/>
    <p:sldLayoutId id="2147484863" r:id="rId16"/>
    <p:sldLayoutId id="2147484864" r:id="rId17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11" Type="http://schemas.microsoft.com/office/2007/relationships/hdphoto" Target="../media/hdphoto2.wdp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7.png"/><Relationship Id="rId7" Type="http://schemas.openxmlformats.org/officeDocument/2006/relationships/image" Target="../media/image1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12" Type="http://schemas.openxmlformats.org/officeDocument/2006/relationships/image" Target="../media/image8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8.wdp"/><Relationship Id="rId11" Type="http://schemas.microsoft.com/office/2007/relationships/hdphoto" Target="../media/hdphoto2.wdp"/><Relationship Id="rId5" Type="http://schemas.openxmlformats.org/officeDocument/2006/relationships/image" Target="../media/image34.png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10" Type="http://schemas.openxmlformats.org/officeDocument/2006/relationships/image" Target="../media/image9.png"/><Relationship Id="rId4" Type="http://schemas.openxmlformats.org/officeDocument/2006/relationships/image" Target="../media/image24.jpe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185" y="14929"/>
            <a:ext cx="567954" cy="62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714" y="332655"/>
            <a:ext cx="3058210" cy="203089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Left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print"/>
          <a:srcRect b="16332"/>
          <a:stretch/>
        </p:blipFill>
        <p:spPr>
          <a:xfrm>
            <a:off x="5953714" y="2888765"/>
            <a:ext cx="3076831" cy="197791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Left"/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4" name="Прямоугольник 13"/>
          <p:cNvSpPr/>
          <p:nvPr/>
        </p:nvSpPr>
        <p:spPr>
          <a:xfrm>
            <a:off x="2886974" y="671833"/>
            <a:ext cx="338437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МУНИЦИПАЛЬНЫЙ</a:t>
            </a:r>
          </a:p>
          <a:p>
            <a:pPr algn="ctr">
              <a:lnSpc>
                <a:spcPct val="150000"/>
              </a:lnSpc>
            </a:pPr>
            <a:r>
              <a:rPr lang="ru-RU" sz="16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РЕСУРСНЫЙ</a:t>
            </a:r>
          </a:p>
          <a:p>
            <a:pPr algn="ctr">
              <a:lnSpc>
                <a:spcPct val="150000"/>
              </a:lnSpc>
            </a:pPr>
            <a:r>
              <a:rPr lang="ru-RU" sz="16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ЦЕНТР</a:t>
            </a:r>
          </a:p>
          <a:p>
            <a:pPr algn="ctr">
              <a:lnSpc>
                <a:spcPct val="150000"/>
              </a:lnSpc>
            </a:pPr>
            <a:r>
              <a:rPr lang="ru-RU" sz="16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«ТЕРРИТОРИЯ  РОСТА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algn="ctr">
              <a:lnSpc>
                <a:spcPct val="150000"/>
              </a:lnSpc>
            </a:pPr>
            <a:r>
              <a:rPr lang="ru-RU" sz="2800" b="1" dirty="0">
                <a:ln w="0"/>
                <a:latin typeface="+mj-lt"/>
              </a:rPr>
              <a:t>«</a:t>
            </a:r>
            <a:r>
              <a:rPr lang="ru-RU" sz="2400" b="1" dirty="0" smtClean="0">
                <a:ln w="0"/>
                <a:latin typeface="+mj-lt"/>
              </a:rPr>
              <a:t>Р О С Т О В - 1</a:t>
            </a:r>
            <a:r>
              <a:rPr lang="ru-RU" sz="2800" b="1" dirty="0">
                <a:ln w="0"/>
                <a:latin typeface="+mj-lt"/>
              </a:rPr>
              <a:t>»</a:t>
            </a:r>
          </a:p>
          <a:p>
            <a:pPr algn="ctr">
              <a:lnSpc>
                <a:spcPct val="150000"/>
              </a:lnSpc>
            </a:pP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62" y="5171469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ПРОЕКТ</a:t>
            </a:r>
          </a:p>
          <a:p>
            <a:pPr algn="ctr">
              <a:lnSpc>
                <a:spcPct val="150000"/>
              </a:lnSpc>
            </a:pPr>
            <a:r>
              <a:rPr lang="ru-RU" sz="2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ФОРМИРОВАНИЕ    РАЗВИВАЮЩЕЙ      ЦИФРОВОЙ ОБРАЗОВАТЕЛЬНОЙ  СРЕДЫ ДОШКОЛЬНОГО  УЧРЕЖДЕНИЯ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 cstate="print"/>
          <a:srcRect b="50408"/>
          <a:stretch/>
        </p:blipFill>
        <p:spPr>
          <a:xfrm>
            <a:off x="272108" y="2724291"/>
            <a:ext cx="2899939" cy="21602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35" r="3596" b="24189"/>
          <a:stretch/>
        </p:blipFill>
        <p:spPr>
          <a:xfrm>
            <a:off x="169759" y="341166"/>
            <a:ext cx="3110450" cy="195264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1060"/>
          <a:stretch/>
        </p:blipFill>
        <p:spPr>
          <a:xfrm>
            <a:off x="3280209" y="2888764"/>
            <a:ext cx="2673505" cy="21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635896" y="2232494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838" y="116632"/>
            <a:ext cx="8424936" cy="724431"/>
          </a:xfrm>
        </p:spPr>
        <p:txBody>
          <a:bodyPr>
            <a:noAutofit/>
          </a:bodyPr>
          <a:lstStyle/>
          <a:p>
            <a:pPr eaLnBrk="0" fontAlgn="base" hangingPunct="0">
              <a:lnSpc>
                <a:spcPct val="100000"/>
              </a:lnSpc>
            </a:pPr>
            <a:r>
              <a:rPr lang="ru-RU" sz="2400" dirty="0">
                <a:solidFill>
                  <a:prstClr val="white"/>
                </a:solidFill>
                <a:ea typeface="+mn-ea"/>
                <a:cs typeface="Times New Roman" pitchFamily="18" charset="0"/>
              </a:rPr>
              <a:t/>
            </a:r>
            <a:br>
              <a:rPr lang="ru-RU" sz="2400" dirty="0">
                <a:solidFill>
                  <a:prstClr val="white"/>
                </a:solidFill>
                <a:ea typeface="+mn-ea"/>
                <a:cs typeface="Times New Roman" pitchFamily="18" charset="0"/>
              </a:rPr>
            </a:br>
            <a:r>
              <a:rPr lang="ru-RU" sz="2400" dirty="0">
                <a:solidFill>
                  <a:prstClr val="white"/>
                </a:solidFill>
                <a:ea typeface="+mn-ea"/>
                <a:cs typeface="Times New Roman" pitchFamily="18" charset="0"/>
              </a:rPr>
              <a:t/>
            </a:r>
            <a:br>
              <a:rPr lang="ru-RU" sz="2400" dirty="0">
                <a:solidFill>
                  <a:prstClr val="white"/>
                </a:solidFill>
                <a:ea typeface="+mn-ea"/>
                <a:cs typeface="Times New Roman" pitchFamily="18" charset="0"/>
              </a:rPr>
            </a:br>
            <a:r>
              <a:rPr lang="ru-RU" sz="2400" dirty="0">
                <a:solidFill>
                  <a:prstClr val="white"/>
                </a:solidFill>
                <a:ea typeface="+mn-ea"/>
                <a:cs typeface="Times New Roman" pitchFamily="18" charset="0"/>
              </a:rPr>
              <a:t>В результате реализации проекта ожидаются следующие эффекты: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108520" y="5891678"/>
            <a:ext cx="9036496" cy="6477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  <a:sp3d extrusionH="57150">
              <a:bevelT w="38100" h="38100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lnSpc>
                <a:spcPct val="100000"/>
              </a:lnSpc>
              <a:spcAft>
                <a:spcPts val="0"/>
              </a:spcAft>
            </a:pPr>
            <a:r>
              <a:rPr lang="ru-RU" sz="24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Times New Roman" pitchFamily="18" charset="0"/>
              </a:rPr>
              <a:t> 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95536" y="5730"/>
            <a:ext cx="8424936" cy="22624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 eaLnBrk="0" fontAlgn="base" hangingPunct="0">
              <a:lnSpc>
                <a:spcPct val="100000"/>
              </a:lnSpc>
              <a:spcAft>
                <a:spcPts val="0"/>
              </a:spcAft>
            </a:pPr>
            <a:endParaRPr lang="ru-RU" sz="40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3095" y="1484784"/>
            <a:ext cx="8534881" cy="496855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lvl="0" algn="just"/>
            <a:r>
              <a:rPr lang="ru-RU" dirty="0">
                <a:effectLst/>
              </a:rPr>
              <a:t>Совершенствование технического сопровождения процесса образования в рамках информатизации и цифровизации ДОУ.</a:t>
            </a:r>
          </a:p>
          <a:p>
            <a:pPr lvl="0" algn="just"/>
            <a:r>
              <a:rPr lang="ru-RU" dirty="0">
                <a:effectLst/>
              </a:rPr>
              <a:t>Максимальное использование преимущества цифровых технологий для повышения качества образования дошкольников.</a:t>
            </a:r>
          </a:p>
          <a:p>
            <a:pPr lvl="0" algn="just"/>
            <a:r>
              <a:rPr lang="ru-RU" dirty="0">
                <a:effectLst/>
              </a:rPr>
              <a:t>Достижение высокого уровня ИКТ-компетентности работников ДОУ, позволяющего реализовывать современные модели образовательно-воспитательного процесса с использованием цифровых технологий.</a:t>
            </a:r>
          </a:p>
          <a:p>
            <a:pPr lvl="0" algn="just"/>
            <a:r>
              <a:rPr lang="ru-RU" dirty="0">
                <a:effectLst/>
              </a:rPr>
              <a:t>Включение в образовательный процесс родителей воспитанников посредством современных методик с использованием цифровых технологий.</a:t>
            </a:r>
          </a:p>
          <a:p>
            <a:pPr lvl="0" algn="just"/>
            <a:r>
              <a:rPr lang="ru-RU" dirty="0">
                <a:effectLst/>
              </a:rPr>
              <a:t>Сформированность основ информационной безопасности у всех участников образовательного процесса.</a:t>
            </a:r>
          </a:p>
          <a:p>
            <a:pPr lvl="0" algn="just"/>
            <a:r>
              <a:rPr lang="ru-RU" dirty="0">
                <a:effectLst/>
              </a:rPr>
              <a:t>Участие в выставках, конкурсах, фестивалях, акциях и др. педагогов, родителей и воспитанников с использованием цифровых технологий.</a:t>
            </a:r>
          </a:p>
          <a:p>
            <a:pPr algn="just"/>
            <a:r>
              <a:rPr lang="ru-RU" dirty="0">
                <a:effectLst/>
              </a:rPr>
              <a:t>Дистанционная форма оказания образовательных услуг.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73860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88" y="1761899"/>
            <a:ext cx="2005927" cy="167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 rot="20452662">
            <a:off x="4600234" y="659419"/>
            <a:ext cx="4238287" cy="475280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Дошкольные образовательные учреждения       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                                                                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1026429">
            <a:off x="4375952" y="899852"/>
            <a:ext cx="4532782" cy="46669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7149459"/>
              </a:avLst>
            </a:prstTxWarp>
            <a:spAutoFit/>
          </a:bodyPr>
          <a:lstStyle/>
          <a:p>
            <a:pPr algn="ctr"/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Образовательного округа </a:t>
            </a:r>
            <a:r>
              <a:rPr lang="ru-RU" sz="1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«РОСТОВ </a:t>
            </a:r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-1»        </a:t>
            </a:r>
            <a:endParaRPr lang="ru-RU" sz="2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6755" y="3636555"/>
            <a:ext cx="2409739" cy="240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652" y="4864162"/>
            <a:ext cx="1439374" cy="182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176106"/>
            <a:ext cx="1889386" cy="160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 rot="1133217">
            <a:off x="1453877" y="1099688"/>
            <a:ext cx="432997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ВИДЕО - ЗАНЯТИЯ</a:t>
            </a:r>
            <a:endParaRPr lang="ru-RU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 rot="19076382">
            <a:off x="1613071" y="4334500"/>
            <a:ext cx="432997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МЭР – </a:t>
            </a:r>
            <a:r>
              <a:rPr lang="ru-RU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ЛАБРАТОРИЯ</a:t>
            </a:r>
          </a:p>
          <a:p>
            <a:pPr algn="ctr"/>
            <a:endParaRPr lang="ru-RU" sz="20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 rot="20322596">
            <a:off x="857431" y="3381607"/>
            <a:ext cx="43299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0"/>
                <a:latin typeface="Arial Narrow" panose="020B0606020202030204" pitchFamily="34" charset="0"/>
              </a:rPr>
              <a:t>ИНТЕРАКТИВНАЯ ДОСКА</a:t>
            </a:r>
          </a:p>
          <a:p>
            <a:pPr algn="ctr"/>
            <a:endParaRPr lang="ru-RU" b="1" dirty="0">
              <a:ln w="0"/>
              <a:latin typeface="Arial Narrow" panose="020B060602020203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29447" y="2139431"/>
            <a:ext cx="43299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ДОКУМЕНТ – КАМЕРА</a:t>
            </a:r>
          </a:p>
          <a:p>
            <a:pPr algn="ctr"/>
            <a:endParaRPr lang="ru-RU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0" name="Заголовок 1"/>
          <p:cNvSpPr>
            <a:spLocks noGrp="1"/>
          </p:cNvSpPr>
          <p:nvPr>
            <p:ph type="title"/>
          </p:nvPr>
        </p:nvSpPr>
        <p:spPr>
          <a:xfrm>
            <a:off x="4831699" y="5680242"/>
            <a:ext cx="3983946" cy="802239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</a:pPr>
            <a:r>
              <a:rPr lang="ru-RU" sz="2400" i="1" cap="none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n-ea"/>
                <a:cs typeface="Times New Roman" pitchFamily="18" charset="0"/>
              </a:rPr>
              <a:t>Имеющиеся ресурсы </a:t>
            </a:r>
            <a:endParaRPr lang="ru-RU" sz="2400" i="1" cap="none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FCD0EE75-090D-430C-A1D0-BD46F5FF539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colorTemperature colorTemp="7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19" t="7548" r="3219" b="10187"/>
          <a:stretch/>
        </p:blipFill>
        <p:spPr>
          <a:xfrm>
            <a:off x="4961707" y="1159046"/>
            <a:ext cx="3515340" cy="3192871"/>
          </a:xfrm>
          <a:prstGeom prst="ellipse">
            <a:avLst/>
          </a:prstGeom>
          <a:ln w="63500" cap="rnd">
            <a:solidFill>
              <a:schemeClr val="bg2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607150" y="4365277"/>
            <a:ext cx="2417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+mj-lt"/>
              </a:rPr>
              <a:t>2021 год</a:t>
            </a:r>
            <a:endParaRPr lang="ru-RU" sz="3600" b="1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45540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095" y="382727"/>
            <a:ext cx="8424936" cy="724431"/>
          </a:xfrm>
        </p:spPr>
        <p:txBody>
          <a:bodyPr>
            <a:noAutofit/>
          </a:bodyPr>
          <a:lstStyle/>
          <a:p>
            <a:pPr eaLnBrk="0" fontAlgn="base" hangingPunct="0">
              <a:lnSpc>
                <a:spcPct val="100000"/>
              </a:lnSpc>
            </a:pPr>
            <a:r>
              <a:rPr lang="ru-RU" sz="2400" dirty="0" smtClean="0">
                <a:solidFill>
                  <a:prstClr val="white"/>
                </a:solidFill>
                <a:ea typeface="+mn-ea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prstClr val="white"/>
                </a:solidFill>
                <a:ea typeface="+mn-ea"/>
                <a:cs typeface="Times New Roman" pitchFamily="18" charset="0"/>
              </a:rPr>
            </a:br>
            <a:r>
              <a:rPr lang="ru-RU" sz="2400" dirty="0">
                <a:solidFill>
                  <a:prstClr val="white"/>
                </a:solidFill>
                <a:ea typeface="+mn-ea"/>
                <a:cs typeface="Times New Roman" pitchFamily="18" charset="0"/>
              </a:rPr>
              <a:t/>
            </a:r>
            <a:br>
              <a:rPr lang="ru-RU" sz="2400" dirty="0">
                <a:solidFill>
                  <a:prstClr val="white"/>
                </a:solidFill>
                <a:ea typeface="+mn-ea"/>
                <a:cs typeface="Times New Roman" pitchFamily="18" charset="0"/>
              </a:rPr>
            </a:br>
            <a:r>
              <a:rPr lang="ru-RU" sz="2400" dirty="0" smtClean="0">
                <a:solidFill>
                  <a:prstClr val="white"/>
                </a:solidFill>
                <a:ea typeface="+mn-ea"/>
                <a:cs typeface="Times New Roman" pitchFamily="18" charset="0"/>
              </a:rPr>
              <a:t>ПРОГНОЗИРУЕМЫЕ </a:t>
            </a:r>
            <a:r>
              <a:rPr lang="ru-RU" sz="2400" dirty="0">
                <a:solidFill>
                  <a:prstClr val="white"/>
                </a:solidFill>
                <a:ea typeface="+mn-ea"/>
                <a:cs typeface="Times New Roman" pitchFamily="18" charset="0"/>
              </a:rPr>
              <a:t>РЕЗУЛЬТАТЫ (продукты):</a:t>
            </a:r>
            <a:br>
              <a:rPr lang="ru-RU" sz="2400" dirty="0">
                <a:solidFill>
                  <a:prstClr val="white"/>
                </a:solidFill>
                <a:ea typeface="+mn-ea"/>
                <a:cs typeface="Times New Roman" pitchFamily="18" charset="0"/>
              </a:rPr>
            </a:br>
            <a:endParaRPr lang="ru-RU" sz="2400" dirty="0">
              <a:solidFill>
                <a:prstClr val="white"/>
              </a:solidFill>
              <a:ea typeface="+mn-ea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108520" y="5891678"/>
            <a:ext cx="9036496" cy="6477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  <a:sp3d extrusionH="57150">
              <a:bevelT w="38100" h="38100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lnSpc>
                <a:spcPct val="100000"/>
              </a:lnSpc>
              <a:spcAft>
                <a:spcPts val="0"/>
              </a:spcAft>
            </a:pPr>
            <a:r>
              <a:rPr lang="ru-RU" sz="24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Times New Roman" pitchFamily="18" charset="0"/>
              </a:rPr>
              <a:t> 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95536" y="5730"/>
            <a:ext cx="8424936" cy="22624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 eaLnBrk="0" fontAlgn="base" hangingPunct="0">
              <a:lnSpc>
                <a:spcPct val="100000"/>
              </a:lnSpc>
              <a:spcAft>
                <a:spcPts val="0"/>
              </a:spcAft>
            </a:pPr>
            <a:endParaRPr lang="ru-RU" sz="40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77034916"/>
              </p:ext>
            </p:extLst>
          </p:nvPr>
        </p:nvGraphicFramePr>
        <p:xfrm>
          <a:off x="125761" y="1196752"/>
          <a:ext cx="8892479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4677554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39552" y="188640"/>
            <a:ext cx="8892454" cy="7244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 eaLnBrk="0" fontAlgn="base" hangingPunct="0">
              <a:lnSpc>
                <a:spcPct val="100000"/>
              </a:lnSpc>
              <a:spcAft>
                <a:spcPts val="0"/>
              </a:spcAft>
            </a:pPr>
            <a:r>
              <a:rPr lang="ru-RU" sz="3200" cap="none" dirty="0" smtClean="0">
                <a:effectLst/>
                <a:ea typeface="+mn-ea"/>
                <a:cs typeface="Times New Roman" pitchFamily="18" charset="0"/>
              </a:rPr>
              <a:t>Финансовая потребность</a:t>
            </a:r>
            <a:endParaRPr lang="ru-RU" sz="3200" u="sng" dirty="0"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3" y="3645024"/>
            <a:ext cx="3744416" cy="2808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39552" y="728259"/>
            <a:ext cx="8280920" cy="1514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" eaLnBrk="0" hangingPunct="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cap="none" dirty="0">
                <a:effectLst/>
                <a:ea typeface="+mn-ea"/>
                <a:cs typeface="Times New Roman" pitchFamily="18" charset="0"/>
              </a:rPr>
              <a:t>Бюджетные средства ДОУ № 3</a:t>
            </a:r>
            <a:r>
              <a:rPr lang="ru-RU" sz="2400" cap="none">
                <a:effectLst/>
                <a:ea typeface="+mn-ea"/>
                <a:cs typeface="Times New Roman" pitchFamily="18" charset="0"/>
              </a:rPr>
              <a:t>, </a:t>
            </a:r>
            <a:r>
              <a:rPr lang="ru-RU" sz="2400" cap="none" smtClean="0">
                <a:effectLst/>
                <a:ea typeface="+mn-ea"/>
                <a:cs typeface="Times New Roman" pitchFamily="18" charset="0"/>
              </a:rPr>
              <a:t>5</a:t>
            </a:r>
            <a:r>
              <a:rPr lang="ru-RU" sz="2400" cap="none">
                <a:effectLst/>
                <a:ea typeface="+mn-ea"/>
                <a:cs typeface="Times New Roman" pitchFamily="18" charset="0"/>
              </a:rPr>
              <a:t>, </a:t>
            </a:r>
            <a:r>
              <a:rPr lang="ru-RU" sz="2400" cap="none" smtClean="0">
                <a:effectLst/>
                <a:cs typeface="Times New Roman" pitchFamily="18" charset="0"/>
              </a:rPr>
              <a:t>7, </a:t>
            </a:r>
            <a:r>
              <a:rPr lang="ru-RU" sz="2400" cap="none" smtClean="0">
                <a:effectLst/>
                <a:ea typeface="+mn-ea"/>
                <a:cs typeface="Times New Roman" pitchFamily="18" charset="0"/>
              </a:rPr>
              <a:t>14</a:t>
            </a:r>
            <a:r>
              <a:rPr lang="ru-RU" sz="2400" cap="none" dirty="0">
                <a:effectLst/>
                <a:ea typeface="+mn-ea"/>
                <a:cs typeface="Times New Roman" pitchFamily="18" charset="0"/>
              </a:rPr>
              <a:t>, 20</a:t>
            </a:r>
          </a:p>
          <a:p>
            <a:pPr marL="285750" indent="-285750" algn="just" eaLnBrk="0" fontAlgn="base" hangingPunct="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cap="none" dirty="0">
                <a:effectLst/>
                <a:ea typeface="+mn-ea"/>
                <a:cs typeface="Times New Roman" pitchFamily="18" charset="0"/>
              </a:rPr>
              <a:t>Привлечение спонсорских средств</a:t>
            </a:r>
          </a:p>
        </p:txBody>
      </p:sp>
    </p:spTree>
    <p:extLst>
      <p:ext uri="{BB962C8B-B14F-4D97-AF65-F5344CB8AC3E}">
        <p14:creationId xmlns="" xmlns:p14="http://schemas.microsoft.com/office/powerpoint/2010/main" val="14995669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732" y="1200963"/>
            <a:ext cx="2016950" cy="1440000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244" r="-1244" b="55038"/>
          <a:stretch/>
        </p:blipFill>
        <p:spPr>
          <a:xfrm>
            <a:off x="1657183" y="5157192"/>
            <a:ext cx="2056549" cy="1440000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520" y="147933"/>
            <a:ext cx="8733960" cy="760787"/>
          </a:xfrm>
        </p:spPr>
        <p:txBody>
          <a:bodyPr>
            <a:noAutofit/>
          </a:bodyPr>
          <a:lstStyle/>
          <a:p>
            <a:r>
              <a:rPr lang="ru-RU" sz="3600" dirty="0" smtClean="0"/>
              <a:t>ГОТОВЫ ОТВЕТИТЬ НА ВОПРОСЫ</a:t>
            </a:r>
            <a:endParaRPr lang="ru-RU" sz="36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/>
          <a:srcRect b="50442"/>
          <a:stretch/>
        </p:blipFill>
        <p:spPr>
          <a:xfrm>
            <a:off x="107504" y="2417166"/>
            <a:ext cx="2064959" cy="1440000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117223" y="3151704"/>
            <a:ext cx="576064" cy="27324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МРЦ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20" y="3990154"/>
            <a:ext cx="2075786" cy="1440000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2" cstate="print"/>
          <a:srcRect b="16332"/>
          <a:stretch/>
        </p:blipFill>
        <p:spPr>
          <a:xfrm>
            <a:off x="1331640" y="1052736"/>
            <a:ext cx="2240056" cy="1440000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8586505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FCD0EE75-090D-430C-A1D0-BD46F5FF53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19" t="7548" r="3219" b="10187"/>
          <a:stretch/>
        </p:blipFill>
        <p:spPr>
          <a:xfrm>
            <a:off x="6384592" y="116632"/>
            <a:ext cx="2378416" cy="2160239"/>
          </a:xfrm>
          <a:prstGeom prst="ellipse">
            <a:avLst/>
          </a:prstGeom>
          <a:ln>
            <a:noFill/>
          </a:ln>
        </p:spPr>
      </p:pic>
      <p:sp>
        <p:nvSpPr>
          <p:cNvPr id="33" name="Трапеция 32"/>
          <p:cNvSpPr/>
          <p:nvPr/>
        </p:nvSpPr>
        <p:spPr>
          <a:xfrm rot="5400000">
            <a:off x="2807804" y="1448781"/>
            <a:ext cx="3528392" cy="5184576"/>
          </a:xfrm>
          <a:prstGeom prst="trapezoid">
            <a:avLst>
              <a:gd name="adj" fmla="val 11416"/>
            </a:avLst>
          </a:prstGeom>
          <a:solidFill>
            <a:srgbClr val="ECFCFE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600" b="1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Формирование цифровой образовательной среды в каждой образовательной организации — процесс уникальный и должен учитывать множество факторов, от материально- технических до кадровых</a:t>
            </a:r>
          </a:p>
        </p:txBody>
      </p:sp>
    </p:spTree>
    <p:extLst>
      <p:ext uri="{BB962C8B-B14F-4D97-AF65-F5344CB8AC3E}">
        <p14:creationId xmlns="" xmlns:p14="http://schemas.microsoft.com/office/powerpoint/2010/main" val="23748406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23528" y="1504197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ЦИФРОВАЯ ОБРАЗОВАТЕЛЬНАЯ СРЕДА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8288" y="566771"/>
            <a:ext cx="2016224" cy="5760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Социализация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20144" y="205408"/>
            <a:ext cx="2016224" cy="5760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+mj-lt"/>
              </a:rPr>
              <a:t>Воспитание</a:t>
            </a:r>
            <a:endParaRPr lang="ru-RU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07632" y="205408"/>
            <a:ext cx="2016224" cy="5760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+mj-lt"/>
              </a:rPr>
              <a:t>Развитие</a:t>
            </a:r>
            <a:endParaRPr lang="ru-RU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995120" y="623625"/>
            <a:ext cx="2016224" cy="5760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+mj-lt"/>
              </a:rPr>
              <a:t>Обучение</a:t>
            </a:r>
            <a:endParaRPr lang="ru-RU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3528" y="2289538"/>
            <a:ext cx="2592288" cy="100811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Информационно-коммуникационная инфраструктура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42713" y="2509977"/>
            <a:ext cx="2592288" cy="100811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Цифровые технологии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161898" y="2289538"/>
            <a:ext cx="2592288" cy="100811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Цифровые ресурсы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Трапеция 19"/>
          <p:cNvSpPr/>
          <p:nvPr/>
        </p:nvSpPr>
        <p:spPr>
          <a:xfrm>
            <a:off x="215515" y="3645024"/>
            <a:ext cx="2880320" cy="2602983"/>
          </a:xfrm>
          <a:prstGeom prst="trapezoid">
            <a:avLst>
              <a:gd name="adj" fmla="val 13370"/>
            </a:avLst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03547" y="3710749"/>
            <a:ext cx="2304256" cy="22467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endParaRPr lang="ru-RU" sz="1200" dirty="0">
              <a:solidFill>
                <a:srgbClr val="000000"/>
              </a:solidFill>
            </a:endParaRPr>
          </a:p>
          <a:p>
            <a:pPr algn="ctr"/>
            <a:r>
              <a:rPr lang="ru-RU" sz="1600" dirty="0">
                <a:solidFill>
                  <a:srgbClr val="000000"/>
                </a:solidFill>
              </a:rPr>
              <a:t>Современные цифровые средства </a:t>
            </a:r>
            <a:r>
              <a:rPr lang="ru-RU" sz="1600" dirty="0" smtClean="0">
                <a:solidFill>
                  <a:srgbClr val="000000"/>
                </a:solidFill>
              </a:rPr>
              <a:t>обучения:  </a:t>
            </a:r>
            <a:r>
              <a:rPr lang="ru-RU" sz="1600" i="1" dirty="0" smtClean="0">
                <a:solidFill>
                  <a:srgbClr val="000000"/>
                </a:solidFill>
              </a:rPr>
              <a:t>персональные компьютеры (планшеты, ноутбуки), интерактивное цифровое </a:t>
            </a:r>
            <a:r>
              <a:rPr lang="ru-RU" sz="1600" i="1" dirty="0">
                <a:solidFill>
                  <a:srgbClr val="000000"/>
                </a:solidFill>
              </a:rPr>
              <a:t>оборудование, </a:t>
            </a:r>
            <a:r>
              <a:rPr lang="ru-RU" sz="1600" i="1" dirty="0" smtClean="0">
                <a:solidFill>
                  <a:srgbClr val="000000"/>
                </a:solidFill>
              </a:rPr>
              <a:t>оргтехника </a:t>
            </a:r>
            <a:endParaRPr lang="ru-RU" sz="1600" i="1" dirty="0">
              <a:solidFill>
                <a:srgbClr val="000000"/>
              </a:solidFill>
            </a:endParaRPr>
          </a:p>
        </p:txBody>
      </p:sp>
      <p:sp>
        <p:nvSpPr>
          <p:cNvPr id="22" name="Трапеция 21"/>
          <p:cNvSpPr/>
          <p:nvPr/>
        </p:nvSpPr>
        <p:spPr>
          <a:xfrm rot="10800000">
            <a:off x="3059917" y="3994443"/>
            <a:ext cx="3060168" cy="2572992"/>
          </a:xfrm>
          <a:prstGeom prst="trapezoid">
            <a:avLst>
              <a:gd name="adj" fmla="val 13370"/>
            </a:avLst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3" name="Трапеция 22"/>
          <p:cNvSpPr/>
          <p:nvPr/>
        </p:nvSpPr>
        <p:spPr>
          <a:xfrm>
            <a:off x="6084166" y="3631051"/>
            <a:ext cx="2880320" cy="2602983"/>
          </a:xfrm>
          <a:prstGeom prst="trapezoid">
            <a:avLst>
              <a:gd name="adj" fmla="val 13370"/>
            </a:avLst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74292" y="4149080"/>
            <a:ext cx="29954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</a:rPr>
              <a:t>Электронное обучение</a:t>
            </a:r>
          </a:p>
          <a:p>
            <a:pPr algn="ctr"/>
            <a:r>
              <a:rPr lang="ru-RU" sz="1600" dirty="0">
                <a:solidFill>
                  <a:srgbClr val="000000"/>
                </a:solidFill>
              </a:rPr>
              <a:t>Дистанционные образовательные технологии</a:t>
            </a:r>
          </a:p>
          <a:p>
            <a:pPr algn="ctr"/>
            <a:r>
              <a:rPr lang="ru-RU" sz="1600" dirty="0">
                <a:solidFill>
                  <a:srgbClr val="000000"/>
                </a:solidFill>
              </a:rPr>
              <a:t>Виртуальная реальность</a:t>
            </a:r>
          </a:p>
          <a:p>
            <a:pPr algn="ctr"/>
            <a:r>
              <a:rPr lang="ru-RU" sz="1600" dirty="0">
                <a:solidFill>
                  <a:srgbClr val="000000"/>
                </a:solidFill>
              </a:rPr>
              <a:t>Дополненная реальность</a:t>
            </a:r>
          </a:p>
          <a:p>
            <a:pPr algn="ctr"/>
            <a:r>
              <a:rPr lang="ru-RU" sz="1600" dirty="0">
                <a:solidFill>
                  <a:srgbClr val="000000"/>
                </a:solidFill>
              </a:rPr>
              <a:t>Мобильное электронное обучение</a:t>
            </a:r>
          </a:p>
          <a:p>
            <a:pPr algn="ctr"/>
            <a:r>
              <a:rPr lang="ru-RU" sz="1600" dirty="0">
                <a:solidFill>
                  <a:srgbClr val="000000"/>
                </a:solidFill>
              </a:rPr>
              <a:t>Технология смешанного обучения</a:t>
            </a:r>
          </a:p>
          <a:p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6533301" y="3631051"/>
            <a:ext cx="18494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Электронные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образовательные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ресурсы</a:t>
            </a:r>
          </a:p>
          <a:p>
            <a:pPr algn="ctr"/>
            <a:r>
              <a:rPr lang="ru-RU" dirty="0" err="1">
                <a:solidFill>
                  <a:schemeClr val="bg1"/>
                </a:solidFill>
              </a:rPr>
              <a:t>On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line</a:t>
            </a:r>
            <a:r>
              <a:rPr lang="ru-RU" dirty="0">
                <a:solidFill>
                  <a:schemeClr val="bg1"/>
                </a:solidFill>
              </a:rPr>
              <a:t> курсы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10458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693" y="175963"/>
            <a:ext cx="8424936" cy="724431"/>
          </a:xfrm>
        </p:spPr>
        <p:txBody>
          <a:bodyPr>
            <a:noAutofit/>
          </a:bodyPr>
          <a:lstStyle/>
          <a:p>
            <a:pPr lvl="0" algn="l" eaLnBrk="0" fontAlgn="base" hangingPunct="0">
              <a:lnSpc>
                <a:spcPct val="100000"/>
              </a:lnSpc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Цель проекта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95536" y="5730"/>
            <a:ext cx="8424936" cy="22624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 eaLnBrk="0" fontAlgn="base" hangingPunct="0">
              <a:lnSpc>
                <a:spcPct val="100000"/>
              </a:lnSpc>
              <a:spcAft>
                <a:spcPts val="0"/>
              </a:spcAft>
            </a:pPr>
            <a:endParaRPr lang="ru-RU" sz="4000" b="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23528" y="594744"/>
            <a:ext cx="8496944" cy="17585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just" eaLnBrk="0" hangingPunct="0">
              <a:lnSpc>
                <a:spcPct val="100000"/>
              </a:lnSpc>
              <a:spcAft>
                <a:spcPts val="0"/>
              </a:spcAft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качества и доступности дошкольного образования посредством организации современного цифрового образовательного пространства с учетом условий функционирования каждого ДОУ «РОСТОВ – 1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33650347"/>
              </p:ext>
            </p:extLst>
          </p:nvPr>
        </p:nvGraphicFramePr>
        <p:xfrm>
          <a:off x="503628" y="1988840"/>
          <a:ext cx="8208751" cy="4503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5871462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ручной ввод 2"/>
          <p:cNvSpPr/>
          <p:nvPr/>
        </p:nvSpPr>
        <p:spPr>
          <a:xfrm flipH="1">
            <a:off x="683568" y="1988840"/>
            <a:ext cx="6696744" cy="3672408"/>
          </a:xfrm>
          <a:prstGeom prst="flowChartManualInput">
            <a:avLst/>
          </a:prstGeom>
          <a:solidFill>
            <a:srgbClr val="ECFC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Приоритетный проект в сфере «Образование»</a:t>
            </a:r>
            <a:endParaRPr lang="ru-RU" sz="2400" dirty="0" smtClean="0">
              <a:solidFill>
                <a:schemeClr val="tx2">
                  <a:lumMod val="25000"/>
                </a:schemeClr>
              </a:solidFill>
              <a:latin typeface="+mj-lt"/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«Современная </a:t>
            </a:r>
            <a:r>
              <a:rPr lang="ru-RU" sz="2400" b="1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цифровая образовательная среда в </a:t>
            </a:r>
            <a:endParaRPr lang="ru-RU" sz="2400" b="1" dirty="0" smtClean="0">
              <a:solidFill>
                <a:schemeClr val="tx2">
                  <a:lumMod val="25000"/>
                </a:schemeClr>
              </a:solidFill>
              <a:latin typeface="+mj-lt"/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Российской </a:t>
            </a:r>
            <a:r>
              <a:rPr lang="ru-RU" sz="2400" b="1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Федерации</a:t>
            </a:r>
            <a:r>
              <a:rPr lang="ru-RU" sz="2400" b="1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»</a:t>
            </a:r>
          </a:p>
          <a:p>
            <a:pPr algn="ctr"/>
            <a:r>
              <a:rPr lang="ru-RU" i="1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утверждён</a:t>
            </a:r>
            <a:r>
              <a:rPr lang="ru-RU" sz="2000" i="1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 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президиумом Совета при Президенте Российской Федерации по стратегическому развитию и приоритетным проектам, </a:t>
            </a:r>
          </a:p>
          <a:p>
            <a:pPr algn="ctr"/>
            <a:r>
              <a:rPr lang="ru-RU" i="1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протокол от 25.10.2016 № 9 </a:t>
            </a:r>
            <a:endParaRPr lang="ru-RU" sz="2000" i="1" dirty="0">
              <a:solidFill>
                <a:schemeClr val="tx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24544" y="237996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/>
              <a:t>НОРМАТИВНО-ПРАВОВОЕ ОБЕСПЕЧЕНИЕ РЕАЛИЗАЦИИ ПРОЕКТА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lum bright="-20000" contrast="40000"/>
          </a:blip>
          <a:stretch>
            <a:fillRect/>
          </a:stretch>
        </p:blipFill>
        <p:spPr>
          <a:xfrm>
            <a:off x="7020272" y="845665"/>
            <a:ext cx="1936501" cy="133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6704087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1321112882"/>
              </p:ext>
            </p:extLst>
          </p:nvPr>
        </p:nvGraphicFramePr>
        <p:xfrm>
          <a:off x="3131840" y="1412776"/>
          <a:ext cx="6732240" cy="4932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нутый угол 3"/>
          <p:cNvSpPr/>
          <p:nvPr/>
        </p:nvSpPr>
        <p:spPr>
          <a:xfrm>
            <a:off x="251520" y="1628800"/>
            <a:ext cx="3024336" cy="2016224"/>
          </a:xfrm>
          <a:prstGeom prst="foldedCorner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  <a:p>
            <a:r>
              <a:rPr lang="ru-RU" sz="2000" dirty="0">
                <a:solidFill>
                  <a:schemeClr val="bg1"/>
                </a:solidFill>
                <a:latin typeface="+mj-lt"/>
              </a:rPr>
              <a:t>Модернизация образовательного процесса с учетом требований цифровой экономики</a:t>
            </a:r>
          </a:p>
        </p:txBody>
      </p:sp>
      <p:sp>
        <p:nvSpPr>
          <p:cNvPr id="11" name="Загнутый угол 10"/>
          <p:cNvSpPr/>
          <p:nvPr/>
        </p:nvSpPr>
        <p:spPr>
          <a:xfrm>
            <a:off x="251520" y="3861048"/>
            <a:ext cx="3024336" cy="2520280"/>
          </a:xfrm>
          <a:prstGeom prst="foldedCorner">
            <a:avLst/>
          </a:prstGeom>
          <a:ln w="28575">
            <a:solidFill>
              <a:srgbClr val="387ED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  <a:p>
            <a:r>
              <a:rPr lang="ru-RU" dirty="0">
                <a:solidFill>
                  <a:schemeClr val="bg1"/>
                </a:solidFill>
                <a:latin typeface="+mj-lt"/>
              </a:rPr>
              <a:t>Создание современной </a:t>
            </a:r>
            <a:r>
              <a:rPr lang="ru-RU" dirty="0" smtClean="0">
                <a:solidFill>
                  <a:schemeClr val="bg1"/>
                </a:solidFill>
                <a:latin typeface="+mj-lt"/>
              </a:rPr>
              <a:t>и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+mj-lt"/>
              </a:rPr>
              <a:t>безопасной </a:t>
            </a:r>
            <a:r>
              <a:rPr lang="ru-RU" dirty="0">
                <a:solidFill>
                  <a:schemeClr val="bg1"/>
                </a:solidFill>
                <a:latin typeface="+mj-lt"/>
              </a:rPr>
              <a:t>цифровой образовательной среды, обеспечивающей высокое качество </a:t>
            </a:r>
            <a:r>
              <a:rPr lang="ru-RU" dirty="0" smtClean="0">
                <a:solidFill>
                  <a:schemeClr val="bg1"/>
                </a:solidFill>
                <a:latin typeface="+mj-lt"/>
              </a:rPr>
              <a:t>и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+mj-lt"/>
              </a:rPr>
              <a:t>доступность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+mj-lt"/>
              </a:rPr>
              <a:t> дошкольного образования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206641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prstClr val="white"/>
                </a:solidFill>
                <a:latin typeface="+mj-lt"/>
              </a:rPr>
              <a:t>ФАКТОРЫ СТАНОВЛЕНИЯ И РАЗВИТИЯ ЦИФРОВОГО ОБРАЗОВАТЕЛЬНОГО ПРОЦЕССА</a:t>
            </a:r>
            <a:endParaRPr lang="ru-RU" sz="2400" b="1" dirty="0">
              <a:solidFill>
                <a:prstClr val="white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57009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185" y="-268346"/>
            <a:ext cx="8389092" cy="2676973"/>
          </a:xfrm>
        </p:spPr>
        <p:txBody>
          <a:bodyPr>
            <a:noAutofit/>
          </a:bodyPr>
          <a:lstStyle/>
          <a:p>
            <a:pPr eaLnBrk="0" fontAlgn="base" hangingPunct="0">
              <a:lnSpc>
                <a:spcPct val="100000"/>
              </a:lnSpc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ДОШКОЛЬНИКИ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XXI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ВЕКА НЕ ВИДЕЛИ МИР БЕЗ ГАДЖЕТОВ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95536" y="5730"/>
            <a:ext cx="8424936" cy="22624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 eaLnBrk="0" fontAlgn="base" hangingPunct="0">
              <a:lnSpc>
                <a:spcPct val="100000"/>
              </a:lnSpc>
              <a:spcAft>
                <a:spcPts val="0"/>
              </a:spcAft>
            </a:pPr>
            <a:endParaRPr lang="ru-RU" sz="40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27906" y="679860"/>
            <a:ext cx="7992566" cy="1514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just" eaLnBrk="0" fontAlgn="base" hangingPunct="0">
              <a:lnSpc>
                <a:spcPct val="100000"/>
              </a:lnSpc>
              <a:spcAft>
                <a:spcPts val="0"/>
              </a:spcAft>
            </a:pPr>
            <a:endParaRPr lang="ru-RU" sz="3200" b="0" cap="none" dirty="0">
              <a:ln>
                <a:solidFill>
                  <a:schemeClr val="bg2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03" y="1862285"/>
            <a:ext cx="1794600" cy="21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443" y="2187000"/>
            <a:ext cx="3725115" cy="248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864652"/>
            <a:ext cx="3200000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864652"/>
            <a:ext cx="2945688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37325" y="1784241"/>
            <a:ext cx="2105324" cy="2316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2892568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83666" y="206641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prstClr val="white"/>
                </a:solidFill>
                <a:latin typeface="+mj-lt"/>
              </a:rPr>
              <a:t>ЭТАПЫ РЕАЛИЗАЦИИ ПРОЕКТА</a:t>
            </a:r>
            <a:endParaRPr lang="ru-RU" sz="2800" b="1" dirty="0">
              <a:solidFill>
                <a:prstClr val="white"/>
              </a:solidFill>
              <a:latin typeface="+mj-lt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3784102032"/>
              </p:ext>
            </p:extLst>
          </p:nvPr>
        </p:nvGraphicFramePr>
        <p:xfrm>
          <a:off x="0" y="1124744"/>
          <a:ext cx="914400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1151620" y="5661248"/>
            <a:ext cx="6840760" cy="108012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Встречи за «круглым столом», мастер-классы, совместные мероприятия, взаимопосещения, взаимоконсультации, взаимопомощь, внутрифирменное обучение 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48147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235740" y="10714"/>
            <a:ext cx="8728748" cy="72443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prstClr val="white"/>
                </a:solidFill>
                <a:ea typeface="+mn-ea"/>
                <a:cs typeface="Times New Roman" pitchFamily="18" charset="0"/>
              </a:rPr>
              <a:t>Направления деятельности ДОУ «РОСТОВ -1» 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189563" y="546339"/>
            <a:ext cx="6352594" cy="1288408"/>
          </a:xfrm>
          <a:prstGeom prst="rightArrow">
            <a:avLst>
              <a:gd name="adj1" fmla="val 50000"/>
              <a:gd name="adj2" fmla="val 62840"/>
            </a:avLst>
          </a:prstGeom>
          <a:solidFill>
            <a:schemeClr val="tx1"/>
          </a:solidFill>
          <a:ln>
            <a:solidFill>
              <a:srgbClr val="387E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dirty="0" smtClean="0">
                <a:solidFill>
                  <a:schemeClr val="bg1"/>
                </a:solidFill>
              </a:rPr>
              <a:t>Игровой виртуальный </a:t>
            </a:r>
            <a:r>
              <a:rPr lang="ru-RU" sz="1600" dirty="0" err="1" smtClean="0">
                <a:solidFill>
                  <a:schemeClr val="bg1"/>
                </a:solidFill>
              </a:rPr>
              <a:t>лэпбук</a:t>
            </a:r>
            <a:r>
              <a:rPr lang="ru-RU" sz="1600" dirty="0" smtClean="0">
                <a:solidFill>
                  <a:schemeClr val="bg1"/>
                </a:solidFill>
              </a:rPr>
              <a:t> -  эффективное многофункциональное средство обучения дошкольников</a:t>
            </a:r>
            <a:endParaRPr lang="ru-RU" sz="1600" dirty="0"/>
          </a:p>
        </p:txBody>
      </p:sp>
      <p:sp>
        <p:nvSpPr>
          <p:cNvPr id="21" name="Стрелка вправо 20"/>
          <p:cNvSpPr/>
          <p:nvPr/>
        </p:nvSpPr>
        <p:spPr>
          <a:xfrm>
            <a:off x="216374" y="2868367"/>
            <a:ext cx="6267282" cy="1529132"/>
          </a:xfrm>
          <a:prstGeom prst="rightArrow">
            <a:avLst>
              <a:gd name="adj1" fmla="val 50000"/>
              <a:gd name="adj2" fmla="val 46447"/>
            </a:avLst>
          </a:prstGeom>
          <a:solidFill>
            <a:schemeClr val="tx1"/>
          </a:solidFill>
          <a:ln>
            <a:solidFill>
              <a:srgbClr val="387E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bg1"/>
                </a:solidFill>
              </a:rPr>
              <a:t>Профилактика ранней зависимости от компьютерных (цифровых устройств) у детей старшего дошкольного возраста в условиях ДОУ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2" name="Стрелка вправо 21"/>
          <p:cNvSpPr/>
          <p:nvPr/>
        </p:nvSpPr>
        <p:spPr>
          <a:xfrm flipH="1">
            <a:off x="2605198" y="1768766"/>
            <a:ext cx="6277449" cy="1218562"/>
          </a:xfrm>
          <a:prstGeom prst="rightArrow">
            <a:avLst/>
          </a:prstGeom>
          <a:solidFill>
            <a:schemeClr val="tx1"/>
          </a:solidFill>
          <a:ln>
            <a:solidFill>
              <a:srgbClr val="387E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dirty="0" smtClean="0">
                <a:solidFill>
                  <a:schemeClr val="bg1"/>
                </a:solidFill>
              </a:rPr>
              <a:t>Использование в образовательном процессе цифровых средств обучения</a:t>
            </a:r>
            <a:endParaRPr lang="ru-RU" sz="1600" dirty="0"/>
          </a:p>
        </p:txBody>
      </p:sp>
      <p:sp>
        <p:nvSpPr>
          <p:cNvPr id="24" name="Стрелка вправо 23"/>
          <p:cNvSpPr/>
          <p:nvPr/>
        </p:nvSpPr>
        <p:spPr>
          <a:xfrm flipH="1">
            <a:off x="2605199" y="4055975"/>
            <a:ext cx="6277452" cy="1340491"/>
          </a:xfrm>
          <a:prstGeom prst="rightArrow">
            <a:avLst/>
          </a:prstGeom>
          <a:solidFill>
            <a:schemeClr val="tx1"/>
          </a:solidFill>
          <a:ln>
            <a:solidFill>
              <a:srgbClr val="387E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dirty="0" smtClean="0">
                <a:solidFill>
                  <a:schemeClr val="bg1"/>
                </a:solidFill>
              </a:rPr>
              <a:t>Развитие интереса к книге у детей дошкольного возраста посредством мультимедийных технологий (</a:t>
            </a:r>
            <a:r>
              <a:rPr lang="ru-RU" sz="1600" dirty="0" err="1" smtClean="0">
                <a:solidFill>
                  <a:schemeClr val="bg1"/>
                </a:solidFill>
              </a:rPr>
              <a:t>буктрейлер</a:t>
            </a:r>
            <a:r>
              <a:rPr lang="ru-RU" sz="1600" dirty="0" smtClean="0">
                <a:solidFill>
                  <a:schemeClr val="bg1"/>
                </a:solidFill>
              </a:rPr>
              <a:t>)</a:t>
            </a:r>
            <a:endParaRPr lang="ru-RU" sz="1600" dirty="0"/>
          </a:p>
        </p:txBody>
      </p:sp>
      <p:sp>
        <p:nvSpPr>
          <p:cNvPr id="25" name="Стрелка вправо 24"/>
          <p:cNvSpPr/>
          <p:nvPr/>
        </p:nvSpPr>
        <p:spPr>
          <a:xfrm>
            <a:off x="235740" y="5633864"/>
            <a:ext cx="6342911" cy="1224136"/>
          </a:xfrm>
          <a:prstGeom prst="rightArrow">
            <a:avLst>
              <a:gd name="adj1" fmla="val 50000"/>
              <a:gd name="adj2" fmla="val 53698"/>
            </a:avLst>
          </a:prstGeom>
          <a:solidFill>
            <a:schemeClr val="tx1"/>
          </a:solidFill>
          <a:ln>
            <a:solidFill>
              <a:srgbClr val="387E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dirty="0" smtClean="0">
                <a:solidFill>
                  <a:schemeClr val="bg1"/>
                </a:solidFill>
              </a:rPr>
              <a:t>Развитие интеллектуального потенциала дошкольников посредством ИКТ-обучения</a:t>
            </a:r>
            <a:endParaRPr lang="ru-RU" sz="16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35" r="3596" b="24189"/>
          <a:stretch/>
        </p:blipFill>
        <p:spPr>
          <a:xfrm>
            <a:off x="216373" y="4315942"/>
            <a:ext cx="2293834" cy="144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DFF9FD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488" y="5164090"/>
            <a:ext cx="2304000" cy="15300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DFF9FD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 cstate="print"/>
          <a:srcRect b="16332"/>
          <a:stretch/>
        </p:blipFill>
        <p:spPr>
          <a:xfrm>
            <a:off x="227301" y="1723229"/>
            <a:ext cx="2296056" cy="13258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DFF9FD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1060"/>
          <a:stretch/>
        </p:blipFill>
        <p:spPr>
          <a:xfrm>
            <a:off x="6532519" y="2817675"/>
            <a:ext cx="2398992" cy="14457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DFF9FD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0" cstate="print"/>
          <a:srcRect b="50408"/>
          <a:stretch/>
        </p:blipFill>
        <p:spPr>
          <a:xfrm>
            <a:off x="6634927" y="620687"/>
            <a:ext cx="2247720" cy="13167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DFF9FD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9501066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MirDetstv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irDetstv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amask" id="{F9A299A0-33D0-4E0F-9F3F-7163E3744208}" vid="{746EEEEA-FB6A-406B-B510-531588D54811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11984</TotalTime>
  <Words>544</Words>
  <Application>Microsoft Office PowerPoint</Application>
  <PresentationFormat>Экран (4:3)</PresentationFormat>
  <Paragraphs>100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MirDetstva</vt:lpstr>
      <vt:lpstr>1_MirDetstva</vt:lpstr>
      <vt:lpstr>Damask</vt:lpstr>
      <vt:lpstr>Слайд 1</vt:lpstr>
      <vt:lpstr>Слайд 2</vt:lpstr>
      <vt:lpstr>Слайд 3</vt:lpstr>
      <vt:lpstr>Цель проекта</vt:lpstr>
      <vt:lpstr>Слайд 5</vt:lpstr>
      <vt:lpstr>Слайд 6</vt:lpstr>
      <vt:lpstr>ДОШКОЛЬНИКИ XXI ВЕКА НЕ ВИДЕЛИ МИР БЕЗ ГАДЖЕТОВ</vt:lpstr>
      <vt:lpstr>Слайд 8</vt:lpstr>
      <vt:lpstr>Направления деятельности ДОУ «РОСТОВ -1» </vt:lpstr>
      <vt:lpstr>  В результате реализации проекта ожидаются следующие эффекты:</vt:lpstr>
      <vt:lpstr>Имеющиеся ресурсы </vt:lpstr>
      <vt:lpstr>  ПРОГНОЗИРУЕМЫЕ РЕЗУЛЬТАТЫ (продукты): </vt:lpstr>
      <vt:lpstr>Слайд 13</vt:lpstr>
      <vt:lpstr>ГОТОВЫ ОТВЕТИТЬ НА ВОПРОСЫ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ASUS</cp:lastModifiedBy>
  <cp:revision>898</cp:revision>
  <cp:lastPrinted>2019-10-20T15:25:13Z</cp:lastPrinted>
  <dcterms:created xsi:type="dcterms:W3CDTF">2013-03-16T20:41:41Z</dcterms:created>
  <dcterms:modified xsi:type="dcterms:W3CDTF">2022-01-24T12:38:59Z</dcterms:modified>
</cp:coreProperties>
</file>