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12"/>
  </p:notesMasterIdLst>
  <p:sldIdLst>
    <p:sldId id="256" r:id="rId2"/>
    <p:sldId id="322" r:id="rId3"/>
    <p:sldId id="312" r:id="rId4"/>
    <p:sldId id="338" r:id="rId5"/>
    <p:sldId id="345" r:id="rId6"/>
    <p:sldId id="334" r:id="rId7"/>
    <p:sldId id="348" r:id="rId8"/>
    <p:sldId id="340" r:id="rId9"/>
    <p:sldId id="346" r:id="rId10"/>
    <p:sldId id="349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2B5A-D270-4C21-9975-BEC63A0F55A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638B-7C0A-4E5F-B7C9-3CF5D9746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7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2B1D-5396-46EA-9F90-0467D367D02F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DD1B-8FAD-4199-B075-D341A41F1C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55E9-D675-48FF-ACA7-49DD101EA329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3E52-935C-489A-BC33-03FC1FF887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6758-E270-4102-9E98-989C273D9E7A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32CF-D045-4537-BFD6-5C7FAAC6E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1B99-97A2-47B7-BAD2-ED15800BCBDB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446F-626A-451B-A7AE-58EA22C83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52DC-49C8-46E3-8819-58BE19366CD5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A92E-4CE3-49CA-B58E-E97C2EB10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DA76-50F3-4B02-8B37-76AE23DAEB10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ED1E-43C9-458F-BE69-81614F178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C5D0-7536-4C35-8C77-A0EA07FF6762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47D9-2EDB-4B7B-819D-4B26FC228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9111-7B0A-47B7-83D2-5B2A2AA85F39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45C2-D718-4523-9166-9F3692B1DB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048F-19E1-4C70-929E-F6B57CBE1A73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613E-0C09-4463-9F58-DED197FB1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F39C-6034-4ECC-B4B5-C055E17E76E9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C93C-6A70-49C6-ABD4-BA8BE54BC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0A614-011A-45CA-B82E-76C18AB2F9B4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D031-72AC-48D1-B2F7-6B8E6C414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0C74B7-833B-4555-AEB4-B38BE1FE5B51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203537-3C8C-4AAA-8D29-5F6AA9739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7C35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7C35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7C35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7C35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7C3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817243" y="243891"/>
            <a:ext cx="679052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4000" b="1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8" b="50000"/>
          <a:stretch/>
        </p:blipFill>
        <p:spPr bwMode="auto">
          <a:xfrm>
            <a:off x="0" y="18133"/>
            <a:ext cx="1946213" cy="209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://kcsonsayansk.ru/wp-content/uploads/2018/12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3" y="2348880"/>
            <a:ext cx="5869574" cy="416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688288" y="522920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Афанасьева И.М. учитель – логопед Костенко Т.С.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0035" y="3685114"/>
            <a:ext cx="358239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1145034"/>
            <a:ext cx="9793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игр «</a:t>
            </a:r>
            <a:r>
              <a:rPr lang="ru-RU" sz="3200" b="1" dirty="0" err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коррекционной работе 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учителя-логопеда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672" y="3326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№14»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54" y="4967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536" y="620688"/>
            <a:ext cx="9217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Марблы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 настоящей находкой для использования в логопедической работе с детьми, имеющими нарушения речи.  Этот материал универсален в работе с детьми разной возрастной категории, создает максимум возможностей для проявления творчества не только со стороны ребенка, но и со стороны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/>
          <p:nvPr/>
        </p:nvPicPr>
        <p:blipFill>
          <a:blip r:embed="rId2" cstate="print"/>
          <a:srcRect l="6765" r="6028"/>
          <a:stretch/>
        </p:blipFill>
        <p:spPr>
          <a:xfrm>
            <a:off x="1127448" y="2643653"/>
            <a:ext cx="4222776" cy="358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stomShape 1"/>
          <p:cNvSpPr/>
          <p:nvPr/>
        </p:nvSpPr>
        <p:spPr>
          <a:xfrm>
            <a:off x="623392" y="160201"/>
            <a:ext cx="9937104" cy="249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Шарики, </a:t>
            </a:r>
            <a:r>
              <a:rPr lang="ru-RU" sz="32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камешки-кабошоны, декоративные стеклянные  и пластиковые кристаллы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нетрадиционных приемов развития познавательных способностей, интересный для детей.</a:t>
            </a:r>
          </a:p>
          <a:p>
            <a:pPr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312" y="2820489"/>
            <a:ext cx="451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методов работы   повышает эффективность процесса речевого и сенсомоторного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4540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118816"/>
            <a:ext cx="4464496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dirty="0" err="1" smtClean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марблов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Elena\Desktop\марблс\b7125990721554ca1cc4b65b60130d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2341" y="2070550"/>
            <a:ext cx="36269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5401" y="2070550"/>
            <a:ext cx="6336703" cy="20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получили свое название от английского «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marbls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(то есть мраморные). 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Они имеют разнообразную цветовую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гамму.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401" y="685555"/>
            <a:ext cx="9221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Стеклянный шарик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арбл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далекий потомок глиняных шариков, которые многие тысячи лет назад служили игрушками для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61048"/>
            <a:ext cx="4024681" cy="29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7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uzzleit.ru/files/puzzles/108/108317/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664121"/>
            <a:ext cx="3692929" cy="2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8816"/>
            <a:ext cx="8202822" cy="8619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свойства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марблов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24" y="112474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интересный, доступный, природный для сенсорного развития, и к тому же многогранный материал для множества маленьких затей.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5180" y="2492896"/>
            <a:ext cx="5555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яркий, разно­образный по форме, цвету, фак­туре материал</a:t>
            </a:r>
          </a:p>
        </p:txBody>
      </p:sp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остер «Природные старинные разноцветные камушки фоне» 43308 —  zakazposterov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140968"/>
            <a:ext cx="43204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847528" y="160201"/>
            <a:ext cx="8712968" cy="249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3552" y="148518"/>
            <a:ext cx="9865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эффективность логопедических занятий по коррекции общего недоразвития речи у детей старшего дошкольного возраста, применяя игры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8" b="50000"/>
          <a:stretch/>
        </p:blipFill>
        <p:spPr bwMode="auto">
          <a:xfrm>
            <a:off x="2813" y="-50967"/>
            <a:ext cx="1946213" cy="209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9283" y="485524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417" y="2204864"/>
            <a:ext cx="9865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 детей интерес к играм и  упражнениям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превратив их в занимательную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игры и упражнения 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тренировки пальцев рук с речью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Активировать словарный запас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память, мышление, воображение, фантазию детей.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775520" y="763794"/>
            <a:ext cx="1072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72464" y="4858352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355" y="1556792"/>
            <a:ext cx="109452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совершенствовать грамматический строй речи;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фонетико-фонематическую систему языка и навыков языкового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элементам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" y="142713"/>
            <a:ext cx="1575813" cy="16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95406" y="5862591"/>
            <a:ext cx="33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Щипковый захват</a:t>
            </a:r>
            <a:endParaRPr lang="ru-RU" sz="2400" dirty="0"/>
          </a:p>
        </p:txBody>
      </p:sp>
      <p:pic>
        <p:nvPicPr>
          <p:cNvPr id="9" name="Picture 4" descr="C:\Users\Elena\Desktop\марблс\hello_html_2ab71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294535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Elena\Desktop\марблс\IMAG0875.jpg"/>
          <p:cNvPicPr>
            <a:picLocks noChangeAspect="1" noChangeArrowheads="1"/>
          </p:cNvPicPr>
          <p:nvPr/>
        </p:nvPicPr>
        <p:blipFill>
          <a:blip r:embed="rId3" cstate="print"/>
          <a:srcRect l="12720" t="28088" r="36559"/>
          <a:stretch>
            <a:fillRect/>
          </a:stretch>
        </p:blipFill>
        <p:spPr bwMode="auto">
          <a:xfrm>
            <a:off x="4347096" y="2132856"/>
            <a:ext cx="3499863" cy="372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2264" r="22661"/>
          <a:stretch/>
        </p:blipFill>
        <p:spPr bwMode="auto">
          <a:xfrm>
            <a:off x="8297332" y="692696"/>
            <a:ext cx="3509905" cy="356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90566" y="46552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Пинцетный захват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00256" y="3997723"/>
            <a:ext cx="3514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Кулачковый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35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9884" y="332657"/>
            <a:ext cx="8702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на разных занятиях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3049" y="486916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187" y="1963873"/>
            <a:ext cx="4745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индивидуальных</a:t>
            </a:r>
          </a:p>
        </p:txBody>
      </p:sp>
      <p:pic>
        <p:nvPicPr>
          <p:cNvPr id="9" name="Рисунок 8" descr="C:\Users\USER\Desktop\фото\20211021_114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5" y="2492896"/>
            <a:ext cx="3883697" cy="2703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96720" y="1559674"/>
            <a:ext cx="24554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USER\Desktop\фото\20211021_1142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15" y="2236782"/>
            <a:ext cx="4104456" cy="272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9884" y="332657"/>
            <a:ext cx="8702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3049" y="486916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74" y="160338"/>
            <a:ext cx="9512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могут использовать: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чителя-логопеды;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AppData\Local\Microsoft\Windows\INetCache\Content.Word\20211021_130705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78" y="2708921"/>
            <a:ext cx="6736334" cy="3528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0D67E"/>
      </a:lt2>
      <a:accent1>
        <a:srgbClr val="FBEF5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5966</TotalTime>
  <Words>333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Тема21</vt:lpstr>
      <vt:lpstr>Презентация PowerPoint</vt:lpstr>
      <vt:lpstr>Презентация PowerPoint</vt:lpstr>
      <vt:lpstr>История марблов</vt:lpstr>
      <vt:lpstr>Состав и свойства марблов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317</cp:revision>
  <dcterms:created xsi:type="dcterms:W3CDTF">2015-10-15T19:07:08Z</dcterms:created>
  <dcterms:modified xsi:type="dcterms:W3CDTF">2021-12-08T07:08:13Z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